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812d387986683d101b5bbc0dd8bd4941-1441763246288" ContentType="image/812d387986683d101b5bbc0dd8bd4941-1441763246288"/>
  <Default Extension="a43f892f415947c0ab60efadadaa338b-1441763306855" ContentType="image/a43f892f415947c0ab60efadadaa338b-1441763306855"/>
  <Default Extension="bmp" ContentType="image/bmp"/>
  <Default Extension="52cc3441a2fc3b0aad2f7b4517b3e8aa-1443273985462" ContentType="image/52cc3441a2fc3b0aad2f7b4517b3e8aa-1443273985462"/>
  <Default Extension="b64f3d67f0d4890072895977f2458aed-1441765019842" ContentType="image/b64f3d67f0d4890072895977f2458aed-1441765019842"/>
  <Default Extension="b3483c3d538da3cf3da542fececcb3b9-1442802800713" ContentType="image/b3483c3d538da3cf3da542fececcb3b9-1442802800713"/>
  <Default Extension="2aed0cde067bf5f06efbf837a3219a28-1444282728077" ContentType="image/2aed0cde067bf5f06efbf837a3219a28-1444282728077"/>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slideMasters/slideMaster159.xml" ContentType="application/vnd.openxmlformats-officedocument.presentationml.slideMaster+xml"/>
  <Override PartName="/ppt/slides/slide159.xml" ContentType="application/vnd.openxmlformats-officedocument.presentationml.slide+xml"/>
  <Override PartName="/ppt/slideMasters/slideMaster160.xml" ContentType="application/vnd.openxmlformats-officedocument.presentationml.slideMaster+xml"/>
  <Override PartName="/ppt/slides/slide160.xml" ContentType="application/vnd.openxmlformats-officedocument.presentationml.slide+xml"/>
  <Override PartName="/ppt/slideMasters/slideMaster161.xml" ContentType="application/vnd.openxmlformats-officedocument.presentationml.slideMaster+xml"/>
  <Override PartName="/ppt/slides/slide161.xml" ContentType="application/vnd.openxmlformats-officedocument.presentationml.slide+xml"/>
  <Override PartName="/ppt/slideMasters/slideMaster162.xml" ContentType="application/vnd.openxmlformats-officedocument.presentationml.slideMaster+xml"/>
  <Override PartName="/ppt/slides/slide162.xml" ContentType="application/vnd.openxmlformats-officedocument.presentationml.slide+xml"/>
  <Override PartName="/ppt/slideMasters/slideMaster163.xml" ContentType="application/vnd.openxmlformats-officedocument.presentationml.slideMaster+xml"/>
  <Override PartName="/ppt/slides/slide163.xml" ContentType="application/vnd.openxmlformats-officedocument.presentationml.slide+xml"/>
  <Override PartName="/ppt/slideMasters/slideMaster164.xml" ContentType="application/vnd.openxmlformats-officedocument.presentationml.slideMaster+xml"/>
  <Override PartName="/ppt/slides/slide164.xml" ContentType="application/vnd.openxmlformats-officedocument.presentationml.slide+xml"/>
  <Override PartName="/ppt/slideMasters/slideMaster165.xml" ContentType="application/vnd.openxmlformats-officedocument.presentationml.slideMaster+xml"/>
  <Override PartName="/ppt/slides/slide165.xml" ContentType="application/vnd.openxmlformats-officedocument.presentationml.slide+xml"/>
  <Override PartName="/ppt/slideMasters/slideMaster166.xml" ContentType="application/vnd.openxmlformats-officedocument.presentationml.slideMaster+xml"/>
  <Override PartName="/ppt/slides/slide166.xml" ContentType="application/vnd.openxmlformats-officedocument.presentationml.slide+xml"/>
  <Override PartName="/ppt/slideMasters/slideMaster167.xml" ContentType="application/vnd.openxmlformats-officedocument.presentationml.slideMaster+xml"/>
  <Override PartName="/ppt/slides/slide167.xml" ContentType="application/vnd.openxmlformats-officedocument.presentationml.slide+xml"/>
  <Override PartName="/ppt/slideMasters/slideMaster168.xml" ContentType="application/vnd.openxmlformats-officedocument.presentationml.slideMaster+xml"/>
  <Override PartName="/ppt/slides/slide168.xml" ContentType="application/vnd.openxmlformats-officedocument.presentationml.slide+xml"/>
  <Override PartName="/ppt/slideMasters/slideMaster169.xml" ContentType="application/vnd.openxmlformats-officedocument.presentationml.slideMaster+xml"/>
  <Override PartName="/ppt/slides/slide169.xml" ContentType="application/vnd.openxmlformats-officedocument.presentationml.slide+xml"/>
  <Override PartName="/ppt/slideMasters/slideMaster170.xml" ContentType="application/vnd.openxmlformats-officedocument.presentationml.slideMaster+xml"/>
  <Override PartName="/ppt/slides/slide170.xml" ContentType="application/vnd.openxmlformats-officedocument.presentationml.slide+xml"/>
  <Override PartName="/ppt/slideMasters/slideMaster171.xml" ContentType="application/vnd.openxmlformats-officedocument.presentationml.slideMaster+xml"/>
  <Override PartName="/ppt/slides/slide171.xml" ContentType="application/vnd.openxmlformats-officedocument.presentationml.slide+xml"/>
  <Override PartName="/ppt/slideMasters/slideMaster172.xml" ContentType="application/vnd.openxmlformats-officedocument.presentationml.slideMaster+xml"/>
  <Override PartName="/ppt/slides/slide172.xml" ContentType="application/vnd.openxmlformats-officedocument.presentationml.slide+xml"/>
  <Override PartName="/ppt/slideMasters/slideMaster173.xml" ContentType="application/vnd.openxmlformats-officedocument.presentationml.slideMaster+xml"/>
  <Override PartName="/ppt/slides/slide173.xml" ContentType="application/vnd.openxmlformats-officedocument.presentationml.slide+xml"/>
  <Override PartName="/ppt/slideMasters/slideMaster174.xml" ContentType="application/vnd.openxmlformats-officedocument.presentationml.slideMaster+xml"/>
  <Override PartName="/ppt/slides/slide174.xml" ContentType="application/vnd.openxmlformats-officedocument.presentationml.slide+xml"/>
  <Override PartName="/ppt/slideMasters/slideMaster175.xml" ContentType="application/vnd.openxmlformats-officedocument.presentationml.slideMaster+xml"/>
  <Override PartName="/ppt/slides/slide175.xml" ContentType="application/vnd.openxmlformats-officedocument.presentationml.slide+xml"/>
  <Override PartName="/ppt/slideMasters/slideMaster176.xml" ContentType="application/vnd.openxmlformats-officedocument.presentationml.slideMaster+xml"/>
  <Override PartName="/ppt/slides/slide176.xml" ContentType="application/vnd.openxmlformats-officedocument.presentationml.slide+xml"/>
  <Override PartName="/ppt/slideMasters/slideMaster177.xml" ContentType="application/vnd.openxmlformats-officedocument.presentationml.slideMaster+xml"/>
  <Override PartName="/ppt/slides/slide177.xml" ContentType="application/vnd.openxmlformats-officedocument.presentationml.slide+xml"/>
  <Override PartName="/ppt/slideMasters/slideMaster178.xml" ContentType="application/vnd.openxmlformats-officedocument.presentationml.slideMaster+xml"/>
  <Override PartName="/ppt/slides/slide178.xml" ContentType="application/vnd.openxmlformats-officedocument.presentationml.slide+xml"/>
  <Override PartName="/ppt/slideMasters/slideMaster179.xml" ContentType="application/vnd.openxmlformats-officedocument.presentationml.slideMaster+xml"/>
  <Override PartName="/ppt/slides/slide179.xml" ContentType="application/vnd.openxmlformats-officedocument.presentationml.slide+xml"/>
  <Override PartName="/ppt/slideMasters/slideMaster180.xml" ContentType="application/vnd.openxmlformats-officedocument.presentationml.slideMaster+xml"/>
  <Override PartName="/ppt/slides/slide180.xml" ContentType="application/vnd.openxmlformats-officedocument.presentationml.slide+xml"/>
  <Override PartName="/ppt/slideMasters/slideMaster181.xml" ContentType="application/vnd.openxmlformats-officedocument.presentationml.slideMaster+xml"/>
  <Override PartName="/ppt/slides/slide181.xml" ContentType="application/vnd.openxmlformats-officedocument.presentationml.slide+xml"/>
  <Override PartName="/ppt/slideMasters/slideMaster182.xml" ContentType="application/vnd.openxmlformats-officedocument.presentationml.slideMaster+xml"/>
  <Override PartName="/ppt/slides/slide182.xml" ContentType="application/vnd.openxmlformats-officedocument.presentationml.slide+xml"/>
  <Override PartName="/ppt/slideMasters/slideMaster183.xml" ContentType="application/vnd.openxmlformats-officedocument.presentationml.slideMaster+xml"/>
  <Override PartName="/ppt/slides/slide183.xml" ContentType="application/vnd.openxmlformats-officedocument.presentationml.slide+xml"/>
  <Override PartName="/ppt/slideMasters/slideMaster184.xml" ContentType="application/vnd.openxmlformats-officedocument.presentationml.slideMaster+xml"/>
  <Override PartName="/ppt/slides/slide184.xml" ContentType="application/vnd.openxmlformats-officedocument.presentationml.slide+xml"/>
  <Override PartName="/ppt/slideMasters/slideMaster185.xml" ContentType="application/vnd.openxmlformats-officedocument.presentationml.slideMaster+xml"/>
  <Override PartName="/ppt/slides/slide185.xml" ContentType="application/vnd.openxmlformats-officedocument.presentationml.slide+xml"/>
  <Override PartName="/ppt/slideMasters/slideMaster186.xml" ContentType="application/vnd.openxmlformats-officedocument.presentationml.slideMaster+xml"/>
  <Override PartName="/ppt/slides/slide186.xml" ContentType="application/vnd.openxmlformats-officedocument.presentationml.slide+xml"/>
  <Override PartName="/ppt/slideMasters/slideMaster187.xml" ContentType="application/vnd.openxmlformats-officedocument.presentationml.slideMaster+xml"/>
  <Override PartName="/ppt/slides/slide187.xml" ContentType="application/vnd.openxmlformats-officedocument.presentationml.slide+xml"/>
  <Override PartName="/ppt/slideMasters/slideMaster188.xml" ContentType="application/vnd.openxmlformats-officedocument.presentationml.slideMaster+xml"/>
  <Override PartName="/ppt/slides/slide188.xml" ContentType="application/vnd.openxmlformats-officedocument.presentationml.slide+xml"/>
  <Override PartName="/ppt/slideMasters/slideMaster189.xml" ContentType="application/vnd.openxmlformats-officedocument.presentationml.slideMaster+xml"/>
  <Override PartName="/ppt/slides/slide189.xml" ContentType="application/vnd.openxmlformats-officedocument.presentationml.slide+xml"/>
  <Override PartName="/ppt/slideMasters/slideMaster190.xml" ContentType="application/vnd.openxmlformats-officedocument.presentationml.slideMaster+xml"/>
  <Override PartName="/ppt/slides/slide190.xml" ContentType="application/vnd.openxmlformats-officedocument.presentationml.slide+xml"/>
  <Override PartName="/ppt/slideMasters/slideMaster191.xml" ContentType="application/vnd.openxmlformats-officedocument.presentationml.slideMaster+xml"/>
  <Override PartName="/ppt/slides/slide191.xml" ContentType="application/vnd.openxmlformats-officedocument.presentationml.slide+xml"/>
  <Override PartName="/ppt/slideMasters/slideMaster192.xml" ContentType="application/vnd.openxmlformats-officedocument.presentationml.slideMaster+xml"/>
  <Override PartName="/ppt/slides/slide192.xml" ContentType="application/vnd.openxmlformats-officedocument.presentationml.slide+xml"/>
  <Override PartName="/ppt/slideMasters/slideMaster193.xml" ContentType="application/vnd.openxmlformats-officedocument.presentationml.slideMaster+xml"/>
  <Override PartName="/ppt/slides/slide193.xml" ContentType="application/vnd.openxmlformats-officedocument.presentationml.slide+xml"/>
  <Override PartName="/ppt/slideMasters/slideMaster194.xml" ContentType="application/vnd.openxmlformats-officedocument.presentationml.slideMaster+xml"/>
  <Override PartName="/ppt/slides/slide194.xml" ContentType="application/vnd.openxmlformats-officedocument.presentationml.slide+xml"/>
  <Override PartName="/ppt/slideMasters/slideMaster195.xml" ContentType="application/vnd.openxmlformats-officedocument.presentationml.slideMaster+xml"/>
  <Override PartName="/ppt/slides/slide195.xml" ContentType="application/vnd.openxmlformats-officedocument.presentationml.slide+xml"/>
  <Override PartName="/ppt/slideMasters/slideMaster196.xml" ContentType="application/vnd.openxmlformats-officedocument.presentationml.slideMaster+xml"/>
  <Override PartName="/ppt/slides/slide196.xml" ContentType="application/vnd.openxmlformats-officedocument.presentationml.slide+xml"/>
  <Override PartName="/ppt/slideMasters/slideMaster197.xml" ContentType="application/vnd.openxmlformats-officedocument.presentationml.slideMaster+xml"/>
  <Override PartName="/ppt/slides/slide197.xml" ContentType="application/vnd.openxmlformats-officedocument.presentationml.slide+xml"/>
  <Override PartName="/ppt/slideMasters/slideMaster198.xml" ContentType="application/vnd.openxmlformats-officedocument.presentationml.slideMaster+xml"/>
  <Override PartName="/ppt/slides/slide198.xml" ContentType="application/vnd.openxmlformats-officedocument.presentationml.slide+xml"/>
  <Override PartName="/ppt/slideMasters/slideMaster199.xml" ContentType="application/vnd.openxmlformats-officedocument.presentationml.slideMaster+xml"/>
  <Override PartName="/ppt/slides/slide199.xml" ContentType="application/vnd.openxmlformats-officedocument.presentationml.slide+xml"/>
  <Override PartName="/ppt/slideMasters/slideMaster200.xml" ContentType="application/vnd.openxmlformats-officedocument.presentationml.slideMaster+xml"/>
  <Override PartName="/ppt/slides/slide200.xml" ContentType="application/vnd.openxmlformats-officedocument.presentationml.slide+xml"/>
  <Override PartName="/ppt/slideMasters/slideMaster201.xml" ContentType="application/vnd.openxmlformats-officedocument.presentationml.slideMaster+xml"/>
  <Override PartName="/ppt/slides/slide201.xml" ContentType="application/vnd.openxmlformats-officedocument.presentationml.slide+xml"/>
  <Override PartName="/ppt/slideMasters/slideMaster202.xml" ContentType="application/vnd.openxmlformats-officedocument.presentationml.slideMaster+xml"/>
  <Override PartName="/ppt/slides/slide202.xml" ContentType="application/vnd.openxmlformats-officedocument.presentationml.slide+xml"/>
  <Override PartName="/ppt/slideMasters/slideMaster203.xml" ContentType="application/vnd.openxmlformats-officedocument.presentationml.slideMaster+xml"/>
  <Override PartName="/ppt/slides/slide203.xml" ContentType="application/vnd.openxmlformats-officedocument.presentationml.slide+xml"/>
  <Override PartName="/ppt/slideMasters/slideMaster204.xml" ContentType="application/vnd.openxmlformats-officedocument.presentationml.slideMaster+xml"/>
  <Override PartName="/ppt/slides/slide204.xml" ContentType="application/vnd.openxmlformats-officedocument.presentationml.slide+xml"/>
  <Override PartName="/ppt/slideMasters/slideMaster205.xml" ContentType="application/vnd.openxmlformats-officedocument.presentationml.slideMaster+xml"/>
  <Override PartName="/ppt/slides/slide205.xml" ContentType="application/vnd.openxmlformats-officedocument.presentationml.slide+xml"/>
  <Override PartName="/ppt/slideMasters/slideMaster206.xml" ContentType="application/vnd.openxmlformats-officedocument.presentationml.slideMaster+xml"/>
  <Override PartName="/ppt/slides/slide206.xml" ContentType="application/vnd.openxmlformats-officedocument.presentationml.slide+xml"/>
  <Override PartName="/ppt/slideMasters/slideMaster207.xml" ContentType="application/vnd.openxmlformats-officedocument.presentationml.slideMaster+xml"/>
  <Override PartName="/ppt/slides/slide207.xml" ContentType="application/vnd.openxmlformats-officedocument.presentationml.slide+xml"/>
  <Override PartName="/ppt/slideMasters/slideMaster208.xml" ContentType="application/vnd.openxmlformats-officedocument.presentationml.slideMaster+xml"/>
  <Override PartName="/ppt/slides/slide208.xml" ContentType="application/vnd.openxmlformats-officedocument.presentationml.slide+xml"/>
  <Override PartName="/ppt/slideMasters/slideMaster209.xml" ContentType="application/vnd.openxmlformats-officedocument.presentationml.slideMaster+xml"/>
  <Override PartName="/ppt/slides/slide209.xml" ContentType="application/vnd.openxmlformats-officedocument.presentationml.slide+xml"/>
  <Override PartName="/ppt/slideMasters/slideMaster210.xml" ContentType="application/vnd.openxmlformats-officedocument.presentationml.slideMaster+xml"/>
  <Override PartName="/ppt/slides/slide210.xml" ContentType="application/vnd.openxmlformats-officedocument.presentationml.slide+xml"/>
  <Override PartName="/ppt/slideMasters/slideMaster211.xml" ContentType="application/vnd.openxmlformats-officedocument.presentationml.slideMaster+xml"/>
  <Override PartName="/ppt/slides/slide211.xml" ContentType="application/vnd.openxmlformats-officedocument.presentationml.slide+xml"/>
  <Override PartName="/ppt/slideMasters/slideMaster212.xml" ContentType="application/vnd.openxmlformats-officedocument.presentationml.slideMaster+xml"/>
  <Override PartName="/ppt/slides/slide212.xml" ContentType="application/vnd.openxmlformats-officedocument.presentationml.slide+xml"/>
  <Override PartName="/ppt/slideMasters/slideMaster213.xml" ContentType="application/vnd.openxmlformats-officedocument.presentationml.slideMaster+xml"/>
  <Override PartName="/ppt/slides/slide213.xml" ContentType="application/vnd.openxmlformats-officedocument.presentationml.slide+xml"/>
  <Override PartName="/ppt/slideMasters/slideMaster214.xml" ContentType="application/vnd.openxmlformats-officedocument.presentationml.slideMaster+xml"/>
  <Override PartName="/ppt/slides/slide214.xml" ContentType="application/vnd.openxmlformats-officedocument.presentationml.slide+xml"/>
  <Override PartName="/ppt/slideMasters/slideMaster215.xml" ContentType="application/vnd.openxmlformats-officedocument.presentationml.slideMaster+xml"/>
  <Override PartName="/ppt/slides/slide215.xml" ContentType="application/vnd.openxmlformats-officedocument.presentationml.slide+xml"/>
  <Override PartName="/ppt/slideMasters/slideMaster216.xml" ContentType="application/vnd.openxmlformats-officedocument.presentationml.slideMaster+xml"/>
  <Override PartName="/ppt/slides/slide216.xml" ContentType="application/vnd.openxmlformats-officedocument.presentationml.slide+xml"/>
  <Override PartName="/ppt/slideMasters/slideMaster217.xml" ContentType="application/vnd.openxmlformats-officedocument.presentationml.slideMaster+xml"/>
  <Override PartName="/ppt/slides/slide217.xml" ContentType="application/vnd.openxmlformats-officedocument.presentationml.slide+xml"/>
  <Override PartName="/ppt/slideMasters/slideMaster218.xml" ContentType="application/vnd.openxmlformats-officedocument.presentationml.slideMaster+xml"/>
  <Override PartName="/ppt/slides/slide218.xml" ContentType="application/vnd.openxmlformats-officedocument.presentationml.slide+xml"/>
  <Override PartName="/ppt/slideMasters/slideMaster219.xml" ContentType="application/vnd.openxmlformats-officedocument.presentationml.slideMaster+xml"/>
  <Override PartName="/ppt/slides/slide219.xml" ContentType="application/vnd.openxmlformats-officedocument.presentationml.slide+xml"/>
  <Override PartName="/ppt/slideMasters/slideMaster220.xml" ContentType="application/vnd.openxmlformats-officedocument.presentationml.slideMaster+xml"/>
  <Override PartName="/ppt/slides/slide220.xml" ContentType="application/vnd.openxmlformats-officedocument.presentationml.slide+xml"/>
  <Override PartName="/ppt/slideMasters/slideMaster221.xml" ContentType="application/vnd.openxmlformats-officedocument.presentationml.slideMaster+xml"/>
  <Override PartName="/ppt/slides/slide221.xml" ContentType="application/vnd.openxmlformats-officedocument.presentationml.slide+xml"/>
  <Override PartName="/ppt/slideMasters/slideMaster222.xml" ContentType="application/vnd.openxmlformats-officedocument.presentationml.slideMaster+xml"/>
  <Override PartName="/ppt/slides/slide222.xml" ContentType="application/vnd.openxmlformats-officedocument.presentationml.slide+xml"/>
  <Override PartName="/ppt/slideMasters/slideMaster223.xml" ContentType="application/vnd.openxmlformats-officedocument.presentationml.slideMaster+xml"/>
  <Override PartName="/ppt/slides/slide223.xml" ContentType="application/vnd.openxmlformats-officedocument.presentationml.slide+xml"/>
  <Override PartName="/ppt/slideMasters/slideMaster224.xml" ContentType="application/vnd.openxmlformats-officedocument.presentationml.slideMaster+xml"/>
  <Override PartName="/ppt/slides/slide224.xml" ContentType="application/vnd.openxmlformats-officedocument.presentationml.slide+xml"/>
  <Override PartName="/ppt/slideMasters/slideMaster225.xml" ContentType="application/vnd.openxmlformats-officedocument.presentationml.slideMaster+xml"/>
  <Override PartName="/ppt/slides/slide225.xml" ContentType="application/vnd.openxmlformats-officedocument.presentationml.slide+xml"/>
  <Override PartName="/ppt/slideMasters/slideMaster226.xml" ContentType="application/vnd.openxmlformats-officedocument.presentationml.slideMaster+xml"/>
  <Override PartName="/ppt/slides/slide226.xml" ContentType="application/vnd.openxmlformats-officedocument.presentationml.slide+xml"/>
  <Override PartName="/ppt/slideMasters/slideMaster227.xml" ContentType="application/vnd.openxmlformats-officedocument.presentationml.slideMaster+xml"/>
  <Override PartName="/ppt/slides/slide227.xml" ContentType="application/vnd.openxmlformats-officedocument.presentationml.slide+xml"/>
  <Override PartName="/ppt/slideMasters/slideMaster228.xml" ContentType="application/vnd.openxmlformats-officedocument.presentationml.slideMaster+xml"/>
  <Override PartName="/ppt/slides/slide228.xml" ContentType="application/vnd.openxmlformats-officedocument.presentationml.slide+xml"/>
  <Override PartName="/ppt/slideMasters/slideMaster229.xml" ContentType="application/vnd.openxmlformats-officedocument.presentationml.slideMaster+xml"/>
  <Override PartName="/ppt/slides/slide229.xml" ContentType="application/vnd.openxmlformats-officedocument.presentationml.slide+xml"/>
  <Override PartName="/ppt/slideMasters/slideMaster230.xml" ContentType="application/vnd.openxmlformats-officedocument.presentationml.slideMaster+xml"/>
  <Override PartName="/ppt/slides/slide230.xml" ContentType="application/vnd.openxmlformats-officedocument.presentationml.slide+xml"/>
  <Override PartName="/ppt/slideMasters/slideMaster231.xml" ContentType="application/vnd.openxmlformats-officedocument.presentationml.slideMaster+xml"/>
  <Override PartName="/ppt/slides/slide231.xml" ContentType="application/vnd.openxmlformats-officedocument.presentationml.slide+xml"/>
  <Override PartName="/ppt/slideMasters/slideMaster232.xml" ContentType="application/vnd.openxmlformats-officedocument.presentationml.slideMaster+xml"/>
  <Override PartName="/ppt/slides/slide232.xml" ContentType="application/vnd.openxmlformats-officedocument.presentationml.slide+xml"/>
  <Override PartName="/ppt/slideMasters/slideMaster233.xml" ContentType="application/vnd.openxmlformats-officedocument.presentationml.slideMaster+xml"/>
  <Override PartName="/ppt/slides/slide233.xml" ContentType="application/vnd.openxmlformats-officedocument.presentationml.slide+xml"/>
  <Override PartName="/ppt/slideMasters/slideMaster234.xml" ContentType="application/vnd.openxmlformats-officedocument.presentationml.slideMaster+xml"/>
  <Override PartName="/ppt/slides/slide234.xml" ContentType="application/vnd.openxmlformats-officedocument.presentationml.slide+xml"/>
  <Override PartName="/ppt/slideMasters/slideMaster235.xml" ContentType="application/vnd.openxmlformats-officedocument.presentationml.slideMaster+xml"/>
  <Override PartName="/ppt/slides/slide235.xml" ContentType="application/vnd.openxmlformats-officedocument.presentationml.slide+xml"/>
  <Override PartName="/ppt/slideMasters/slideMaster236.xml" ContentType="application/vnd.openxmlformats-officedocument.presentationml.slideMaster+xml"/>
  <Override PartName="/ppt/slides/slide236.xml" ContentType="application/vnd.openxmlformats-officedocument.presentationml.slide+xml"/>
  <Override PartName="/ppt/slideMasters/slideMaster237.xml" ContentType="application/vnd.openxmlformats-officedocument.presentationml.slideMaster+xml"/>
  <Override PartName="/ppt/slides/slide237.xml" ContentType="application/vnd.openxmlformats-officedocument.presentationml.slide+xml"/>
  <Override PartName="/ppt/slideMasters/slideMaster238.xml" ContentType="application/vnd.openxmlformats-officedocument.presentationml.slideMaster+xml"/>
  <Override PartName="/ppt/slides/slide238.xml" ContentType="application/vnd.openxmlformats-officedocument.presentationml.slide+xml"/>
  <Override PartName="/ppt/slideMasters/slideMaster239.xml" ContentType="application/vnd.openxmlformats-officedocument.presentationml.slideMaster+xml"/>
  <Override PartName="/ppt/slides/slide239.xml" ContentType="application/vnd.openxmlformats-officedocument.presentationml.slide+xml"/>
  <Override PartName="/ppt/slideMasters/slideMaster240.xml" ContentType="application/vnd.openxmlformats-officedocument.presentationml.slideMaster+xml"/>
  <Override PartName="/ppt/slides/slide240.xml" ContentType="application/vnd.openxmlformats-officedocument.presentationml.slide+xml"/>
  <Override PartName="/ppt/slideMasters/slideMaster241.xml" ContentType="application/vnd.openxmlformats-officedocument.presentationml.slideMaster+xml"/>
  <Override PartName="/ppt/slides/slide241.xml" ContentType="application/vnd.openxmlformats-officedocument.presentationml.slide+xml"/>
  <Override PartName="/ppt/slideMasters/slideMaster242.xml" ContentType="application/vnd.openxmlformats-officedocument.presentationml.slideMaster+xml"/>
  <Override PartName="/ppt/slides/slide242.xml" ContentType="application/vnd.openxmlformats-officedocument.presentationml.slide+xml"/>
  <Override PartName="/ppt/slideMasters/slideMaster243.xml" ContentType="application/vnd.openxmlformats-officedocument.presentationml.slideMaster+xml"/>
  <Override PartName="/ppt/slides/slide243.xml" ContentType="application/vnd.openxmlformats-officedocument.presentationml.slide+xml"/>
  <Override PartName="/ppt/slideMasters/slideMaster244.xml" ContentType="application/vnd.openxmlformats-officedocument.presentationml.slideMaster+xml"/>
  <Override PartName="/ppt/slides/slide244.xml" ContentType="application/vnd.openxmlformats-officedocument.presentationml.slide+xml"/>
  <Override PartName="/ppt/slideMasters/slideMaster245.xml" ContentType="application/vnd.openxmlformats-officedocument.presentationml.slideMaster+xml"/>
  <Override PartName="/ppt/slides/slide245.xml" ContentType="application/vnd.openxmlformats-officedocument.presentationml.slide+xml"/>
  <Override PartName="/ppt/slideMasters/slideMaster246.xml" ContentType="application/vnd.openxmlformats-officedocument.presentationml.slideMaster+xml"/>
  <Override PartName="/ppt/slides/slide246.xml" ContentType="application/vnd.openxmlformats-officedocument.presentationml.slide+xml"/>
  <Override PartName="/ppt/slideMasters/slideMaster247.xml" ContentType="application/vnd.openxmlformats-officedocument.presentationml.slideMaster+xml"/>
  <Override PartName="/ppt/slides/slide247.xml" ContentType="application/vnd.openxmlformats-officedocument.presentationml.slide+xml"/>
  <Override PartName="/ppt/slideMasters/slideMaster248.xml" ContentType="application/vnd.openxmlformats-officedocument.presentationml.slideMaster+xml"/>
  <Override PartName="/ppt/slides/slide248.xml" ContentType="application/vnd.openxmlformats-officedocument.presentationml.slide+xml"/>
  <Override PartName="/ppt/slideMasters/slideMaster249.xml" ContentType="application/vnd.openxmlformats-officedocument.presentationml.slideMaster+xml"/>
  <Override PartName="/ppt/slides/slide249.xml" ContentType="application/vnd.openxmlformats-officedocument.presentationml.slide+xml"/>
  <Override PartName="/ppt/slideMasters/slideMaster250.xml" ContentType="application/vnd.openxmlformats-officedocument.presentationml.slideMaster+xml"/>
  <Override PartName="/ppt/slides/slide250.xml" ContentType="application/vnd.openxmlformats-officedocument.presentationml.slide+xml"/>
  <Override PartName="/ppt/slideMasters/slideMaster251.xml" ContentType="application/vnd.openxmlformats-officedocument.presentationml.slideMaster+xml"/>
  <Override PartName="/ppt/slides/slide251.xml" ContentType="application/vnd.openxmlformats-officedocument.presentationml.slide+xml"/>
  <Override PartName="/ppt/slideMasters/slideMaster252.xml" ContentType="application/vnd.openxmlformats-officedocument.presentationml.slideMaster+xml"/>
  <Override PartName="/ppt/slides/slide252.xml" ContentType="application/vnd.openxmlformats-officedocument.presentationml.slide+xml"/>
  <Override PartName="/ppt/slideMasters/slideMaster253.xml" ContentType="application/vnd.openxmlformats-officedocument.presentationml.slideMaster+xml"/>
  <Override PartName="/ppt/slides/slide253.xml" ContentType="application/vnd.openxmlformats-officedocument.presentationml.slide+xml"/>
  <Override PartName="/ppt/slideMasters/slideMaster254.xml" ContentType="application/vnd.openxmlformats-officedocument.presentationml.slideMaster+xml"/>
  <Override PartName="/ppt/slides/slide254.xml" ContentType="application/vnd.openxmlformats-officedocument.presentationml.slide+xml"/>
  <Override PartName="/ppt/slideMasters/slideMaster255.xml" ContentType="application/vnd.openxmlformats-officedocument.presentationml.slideMaster+xml"/>
  <Override PartName="/ppt/slides/slide255.xml" ContentType="application/vnd.openxmlformats-officedocument.presentationml.slide+xml"/>
  <Override PartName="/ppt/slideMasters/slideMaster256.xml" ContentType="application/vnd.openxmlformats-officedocument.presentationml.slideMaster+xml"/>
  <Override PartName="/ppt/slides/slide256.xml" ContentType="application/vnd.openxmlformats-officedocument.presentationml.slide+xml"/>
  <Override PartName="/ppt/slideMasters/slideMaster257.xml" ContentType="application/vnd.openxmlformats-officedocument.presentationml.slideMaster+xml"/>
  <Override PartName="/ppt/slides/slide257.xml" ContentType="application/vnd.openxmlformats-officedocument.presentationml.slide+xml"/>
  <Override PartName="/ppt/slideMasters/slideMaster258.xml" ContentType="application/vnd.openxmlformats-officedocument.presentationml.slideMaster+xml"/>
  <Override PartName="/ppt/slides/slide258.xml" ContentType="application/vnd.openxmlformats-officedocument.presentationml.slide+xml"/>
  <Override PartName="/ppt/slideMasters/slideMaster259.xml" ContentType="application/vnd.openxmlformats-officedocument.presentationml.slideMaster+xml"/>
  <Override PartName="/ppt/slides/slide259.xml" ContentType="application/vnd.openxmlformats-officedocument.presentationml.slide+xml"/>
  <Override PartName="/ppt/slideMasters/slideMaster260.xml" ContentType="application/vnd.openxmlformats-officedocument.presentationml.slideMaster+xml"/>
  <Override PartName="/ppt/slides/slide260.xml" ContentType="application/vnd.openxmlformats-officedocument.presentationml.slide+xml"/>
  <Override PartName="/ppt/slideMasters/slideMaster261.xml" ContentType="application/vnd.openxmlformats-officedocument.presentationml.slideMaster+xml"/>
  <Override PartName="/ppt/slides/slide261.xml" ContentType="application/vnd.openxmlformats-officedocument.presentationml.slide+xml"/>
  <Override PartName="/ppt/slideMasters/slideMaster262.xml" ContentType="application/vnd.openxmlformats-officedocument.presentationml.slideMaster+xml"/>
  <Override PartName="/ppt/slides/slide262.xml" ContentType="application/vnd.openxmlformats-officedocument.presentationml.slide+xml"/>
  <Override PartName="/ppt/slideMasters/slideMaster263.xml" ContentType="application/vnd.openxmlformats-officedocument.presentationml.slideMaster+xml"/>
  <Override PartName="/ppt/slides/slide263.xml" ContentType="application/vnd.openxmlformats-officedocument.presentationml.slide+xml"/>
  <Override PartName="/ppt/slideMasters/slideMaster264.xml" ContentType="application/vnd.openxmlformats-officedocument.presentationml.slideMaster+xml"/>
  <Override PartName="/ppt/slides/slide264.xml" ContentType="application/vnd.openxmlformats-officedocument.presentationml.slide+xml"/>
  <Override PartName="/ppt/slideMasters/slideMaster265.xml" ContentType="application/vnd.openxmlformats-officedocument.presentationml.slideMaster+xml"/>
  <Override PartName="/ppt/slides/slide265.xml" ContentType="application/vnd.openxmlformats-officedocument.presentationml.slide+xml"/>
  <Override PartName="/ppt/slideMasters/slideMaster266.xml" ContentType="application/vnd.openxmlformats-officedocument.presentationml.slideMaster+xml"/>
  <Override PartName="/ppt/slides/slide266.xml" ContentType="application/vnd.openxmlformats-officedocument.presentationml.slide+xml"/>
  <Override PartName="/ppt/slideMasters/slideMaster267.xml" ContentType="application/vnd.openxmlformats-officedocument.presentationml.slideMaster+xml"/>
  <Override PartName="/ppt/slides/slide267.xml" ContentType="application/vnd.openxmlformats-officedocument.presentationml.slide+xml"/>
  <Override PartName="/ppt/slideMasters/slideMaster268.xml" ContentType="application/vnd.openxmlformats-officedocument.presentationml.slideMaster+xml"/>
  <Override PartName="/ppt/slides/slide268.xml" ContentType="application/vnd.openxmlformats-officedocument.presentationml.slide+xml"/>
  <Override PartName="/ppt/slideMasters/slideMaster269.xml" ContentType="application/vnd.openxmlformats-officedocument.presentationml.slideMaster+xml"/>
  <Override PartName="/ppt/slides/slide269.xml" ContentType="application/vnd.openxmlformats-officedocument.presentationml.slide+xml"/>
  <Override PartName="/ppt/slideMasters/slideMaster270.xml" ContentType="application/vnd.openxmlformats-officedocument.presentationml.slideMaster+xml"/>
  <Override PartName="/ppt/slides/slide270.xml" ContentType="application/vnd.openxmlformats-officedocument.presentationml.slide+xml"/>
  <Override PartName="/ppt/slideMasters/slideMaster271.xml" ContentType="application/vnd.openxmlformats-officedocument.presentationml.slideMaster+xml"/>
  <Override PartName="/ppt/slides/slide271.xml" ContentType="application/vnd.openxmlformats-officedocument.presentationml.slide+xml"/>
  <Override PartName="/ppt/slideMasters/slideMaster272.xml" ContentType="application/vnd.openxmlformats-officedocument.presentationml.slideMaster+xml"/>
  <Override PartName="/ppt/slides/slide272.xml" ContentType="application/vnd.openxmlformats-officedocument.presentationml.slide+xml"/>
  <Override PartName="/ppt/slideMasters/slideMaster273.xml" ContentType="application/vnd.openxmlformats-officedocument.presentationml.slideMaster+xml"/>
  <Override PartName="/ppt/slides/slide273.xml" ContentType="application/vnd.openxmlformats-officedocument.presentationml.slide+xml"/>
  <Override PartName="/ppt/slideMasters/slideMaster274.xml" ContentType="application/vnd.openxmlformats-officedocument.presentationml.slideMaster+xml"/>
  <Override PartName="/ppt/slides/slide274.xml" ContentType="application/vnd.openxmlformats-officedocument.presentationml.slide+xml"/>
  <Override PartName="/ppt/slideMasters/slideMaster275.xml" ContentType="application/vnd.openxmlformats-officedocument.presentationml.slideMaster+xml"/>
  <Override PartName="/ppt/slides/slide275.xml" ContentType="application/vnd.openxmlformats-officedocument.presentationml.slide+xml"/>
  <Override PartName="/ppt/slideMasters/slideMaster276.xml" ContentType="application/vnd.openxmlformats-officedocument.presentationml.slideMaster+xml"/>
  <Override PartName="/ppt/slides/slide276.xml" ContentType="application/vnd.openxmlformats-officedocument.presentationml.slide+xml"/>
  <Override PartName="/ppt/slideMasters/slideMaster277.xml" ContentType="application/vnd.openxmlformats-officedocument.presentationml.slideMaster+xml"/>
  <Override PartName="/ppt/slides/slide277.xml" ContentType="application/vnd.openxmlformats-officedocument.presentationml.slide+xml"/>
  <Override PartName="/ppt/slideMasters/slideMaster278.xml" ContentType="application/vnd.openxmlformats-officedocument.presentationml.slideMaster+xml"/>
  <Override PartName="/ppt/slides/slide278.xml" ContentType="application/vnd.openxmlformats-officedocument.presentationml.slide+xml"/>
  <Override PartName="/ppt/slideMasters/slideMaster279.xml" ContentType="application/vnd.openxmlformats-officedocument.presentationml.slideMaster+xml"/>
  <Override PartName="/ppt/slides/slide279.xml" ContentType="application/vnd.openxmlformats-officedocument.presentationml.slide+xml"/>
  <Override PartName="/ppt/slideMasters/slideMaster280.xml" ContentType="application/vnd.openxmlformats-officedocument.presentationml.slideMaster+xml"/>
  <Override PartName="/ppt/slides/slide280.xml" ContentType="application/vnd.openxmlformats-officedocument.presentationml.slide+xml"/>
  <Override PartName="/ppt/slideMasters/slideMaster281.xml" ContentType="application/vnd.openxmlformats-officedocument.presentationml.slideMaster+xml"/>
  <Override PartName="/ppt/slides/slide281.xml" ContentType="application/vnd.openxmlformats-officedocument.presentationml.slide+xml"/>
  <Override PartName="/ppt/slideMasters/slideMaster282.xml" ContentType="application/vnd.openxmlformats-officedocument.presentationml.slideMaster+xml"/>
  <Override PartName="/ppt/slides/slide282.xml" ContentType="application/vnd.openxmlformats-officedocument.presentationml.slide+xml"/>
  <Override PartName="/ppt/slideMasters/slideMaster283.xml" ContentType="application/vnd.openxmlformats-officedocument.presentationml.slideMaster+xml"/>
  <Override PartName="/ppt/slides/slide283.xml" ContentType="application/vnd.openxmlformats-officedocument.presentationml.slide+xml"/>
  <Override PartName="/ppt/slideMasters/slideMaster284.xml" ContentType="application/vnd.openxmlformats-officedocument.presentationml.slideMaster+xml"/>
  <Override PartName="/ppt/slides/slide284.xml" ContentType="application/vnd.openxmlformats-officedocument.presentationml.slide+xml"/>
  <Override PartName="/ppt/slideMasters/slideMaster285.xml" ContentType="application/vnd.openxmlformats-officedocument.presentationml.slideMaster+xml"/>
  <Override PartName="/ppt/slides/slide285.xml" ContentType="application/vnd.openxmlformats-officedocument.presentationml.slide+xml"/>
  <Override PartName="/ppt/slideMasters/slideMaster286.xml" ContentType="application/vnd.openxmlformats-officedocument.presentationml.slideMaster+xml"/>
  <Override PartName="/ppt/slides/slide286.xml" ContentType="application/vnd.openxmlformats-officedocument.presentationml.slide+xml"/>
  <Override PartName="/ppt/slideMasters/slideMaster287.xml" ContentType="application/vnd.openxmlformats-officedocument.presentationml.slideMaster+xml"/>
  <Override PartName="/ppt/slides/slide287.xml" ContentType="application/vnd.openxmlformats-officedocument.presentationml.slide+xml"/>
  <Override PartName="/ppt/slideMasters/slideMaster288.xml" ContentType="application/vnd.openxmlformats-officedocument.presentationml.slideMaster+xml"/>
  <Override PartName="/ppt/slides/slide288.xml" ContentType="application/vnd.openxmlformats-officedocument.presentationml.slide+xml"/>
  <Override PartName="/ppt/slideMasters/slideMaster289.xml" ContentType="application/vnd.openxmlformats-officedocument.presentationml.slideMaster+xml"/>
  <Override PartName="/ppt/slides/slide289.xml" ContentType="application/vnd.openxmlformats-officedocument.presentationml.slide+xml"/>
  <Override PartName="/ppt/slideMasters/slideMaster290.xml" ContentType="application/vnd.openxmlformats-officedocument.presentationml.slideMaster+xml"/>
  <Override PartName="/ppt/slides/slide290.xml" ContentType="application/vnd.openxmlformats-officedocument.presentationml.slide+xml"/>
  <Override PartName="/ppt/slideMasters/slideMaster291.xml" ContentType="application/vnd.openxmlformats-officedocument.presentationml.slideMaster+xml"/>
  <Override PartName="/ppt/slides/slide291.xml" ContentType="application/vnd.openxmlformats-officedocument.presentationml.slide+xml"/>
  <Override PartName="/ppt/slideMasters/slideMaster292.xml" ContentType="application/vnd.openxmlformats-officedocument.presentationml.slideMaster+xml"/>
  <Override PartName="/ppt/slides/slide292.xml" ContentType="application/vnd.openxmlformats-officedocument.presentationml.slide+xml"/>
  <Override PartName="/ppt/slideMasters/slideMaster293.xml" ContentType="application/vnd.openxmlformats-officedocument.presentationml.slideMaster+xml"/>
  <Override PartName="/ppt/slides/slide293.xml" ContentType="application/vnd.openxmlformats-officedocument.presentationml.slide+xml"/>
  <Override PartName="/ppt/slideMasters/slideMaster294.xml" ContentType="application/vnd.openxmlformats-officedocument.presentationml.slideMaster+xml"/>
  <Override PartName="/ppt/slides/slide294.xml" ContentType="application/vnd.openxmlformats-officedocument.presentationml.slide+xml"/>
  <Override PartName="/ppt/slideMasters/slideMaster295.xml" ContentType="application/vnd.openxmlformats-officedocument.presentationml.slideMaster+xml"/>
  <Override PartName="/ppt/slides/slide295.xml" ContentType="application/vnd.openxmlformats-officedocument.presentationml.slide+xml"/>
  <Override PartName="/ppt/slideMasters/slideMaster296.xml" ContentType="application/vnd.openxmlformats-officedocument.presentationml.slideMaster+xml"/>
  <Override PartName="/ppt/slides/slide296.xml" ContentType="application/vnd.openxmlformats-officedocument.presentationml.slide+xml"/>
  <Override PartName="/ppt/slideMasters/slideMaster297.xml" ContentType="application/vnd.openxmlformats-officedocument.presentationml.slideMaster+xml"/>
  <Override PartName="/ppt/slides/slide297.xml" ContentType="application/vnd.openxmlformats-officedocument.presentationml.slide+xml"/>
  <Override PartName="/ppt/slideMasters/slideMaster298.xml" ContentType="application/vnd.openxmlformats-officedocument.presentationml.slideMaster+xml"/>
  <Override PartName="/ppt/slides/slide298.xml" ContentType="application/vnd.openxmlformats-officedocument.presentationml.slide+xml"/>
  <Override PartName="/ppt/slideMasters/slideMaster299.xml" ContentType="application/vnd.openxmlformats-officedocument.presentationml.slideMaster+xml"/>
  <Override PartName="/ppt/slides/slide299.xml" ContentType="application/vnd.openxmlformats-officedocument.presentationml.slide+xml"/>
  <Override PartName="/ppt/slideMasters/slideMaster300.xml" ContentType="application/vnd.openxmlformats-officedocument.presentationml.slideMaster+xml"/>
  <Override PartName="/ppt/slides/slide300.xml" ContentType="application/vnd.openxmlformats-officedocument.presentationml.slide+xml"/>
  <Override PartName="/ppt/slideMasters/slideMaster301.xml" ContentType="application/vnd.openxmlformats-officedocument.presentationml.slideMaster+xml"/>
  <Override PartName="/ppt/slides/slide301.xml" ContentType="application/vnd.openxmlformats-officedocument.presentationml.slide+xml"/>
  <Override PartName="/ppt/slideMasters/slideMaster302.xml" ContentType="application/vnd.openxmlformats-officedocument.presentationml.slideMaster+xml"/>
  <Override PartName="/ppt/slides/slide302.xml" ContentType="application/vnd.openxmlformats-officedocument.presentationml.slide+xml"/>
  <Override PartName="/ppt/slideMasters/slideMaster303.xml" ContentType="application/vnd.openxmlformats-officedocument.presentationml.slideMaster+xml"/>
  <Override PartName="/ppt/slides/slide303.xml" ContentType="application/vnd.openxmlformats-officedocument.presentationml.slide+xml"/>
  <Override PartName="/ppt/slideMasters/slideMaster304.xml" ContentType="application/vnd.openxmlformats-officedocument.presentationml.slideMaster+xml"/>
  <Override PartName="/ppt/slides/slide304.xml" ContentType="application/vnd.openxmlformats-officedocument.presentationml.slide+xml"/>
  <Override PartName="/ppt/slideMasters/slideMaster305.xml" ContentType="application/vnd.openxmlformats-officedocument.presentationml.slideMaster+xml"/>
  <Override PartName="/ppt/slides/slide305.xml" ContentType="application/vnd.openxmlformats-officedocument.presentationml.slide+xml"/>
  <Override PartName="/ppt/slideMasters/slideMaster306.xml" ContentType="application/vnd.openxmlformats-officedocument.presentationml.slideMaster+xml"/>
  <Override PartName="/ppt/slides/slide306.xml" ContentType="application/vnd.openxmlformats-officedocument.presentationml.slide+xml"/>
  <Override PartName="/ppt/slideMasters/slideMaster307.xml" ContentType="application/vnd.openxmlformats-officedocument.presentationml.slideMaster+xml"/>
  <Override PartName="/ppt/slides/slide307.xml" ContentType="application/vnd.openxmlformats-officedocument.presentationml.slide+xml"/>
  <Override PartName="/ppt/slideMasters/slideMaster308.xml" ContentType="application/vnd.openxmlformats-officedocument.presentationml.slideMaster+xml"/>
  <Override PartName="/ppt/slides/slide308.xml" ContentType="application/vnd.openxmlformats-officedocument.presentationml.slide+xml"/>
  <Override PartName="/ppt/slideMasters/slideMaster309.xml" ContentType="application/vnd.openxmlformats-officedocument.presentationml.slideMaster+xml"/>
  <Override PartName="/ppt/slides/slide309.xml" ContentType="application/vnd.openxmlformats-officedocument.presentationml.slide+xml"/>
  <Override PartName="/ppt/slideMasters/slideMaster310.xml" ContentType="application/vnd.openxmlformats-officedocument.presentationml.slideMaster+xml"/>
  <Override PartName="/ppt/slides/slide310.xml" ContentType="application/vnd.openxmlformats-officedocument.presentationml.slide+xml"/>
  <Override PartName="/ppt/slideMasters/slideMaster311.xml" ContentType="application/vnd.openxmlformats-officedocument.presentationml.slideMaster+xml"/>
  <Override PartName="/ppt/slides/slide311.xml" ContentType="application/vnd.openxmlformats-officedocument.presentationml.slide+xml"/>
  <Override PartName="/ppt/slideMasters/slideMaster312.xml" ContentType="application/vnd.openxmlformats-officedocument.presentationml.slideMaster+xml"/>
  <Override PartName="/ppt/slides/slide312.xml" ContentType="application/vnd.openxmlformats-officedocument.presentationml.slide+xml"/>
  <Override PartName="/ppt/slideMasters/slideMaster313.xml" ContentType="application/vnd.openxmlformats-officedocument.presentationml.slideMaster+xml"/>
  <Override PartName="/ppt/slides/slide313.xml" ContentType="application/vnd.openxmlformats-officedocument.presentationml.slide+xml"/>
  <Override PartName="/ppt/slideMasters/slideMaster314.xml" ContentType="application/vnd.openxmlformats-officedocument.presentationml.slideMaster+xml"/>
  <Override PartName="/ppt/slides/slide314.xml" ContentType="application/vnd.openxmlformats-officedocument.presentationml.slide+xml"/>
  <Override PartName="/ppt/slideMasters/slideMaster315.xml" ContentType="application/vnd.openxmlformats-officedocument.presentationml.slideMaster+xml"/>
  <Override PartName="/ppt/slides/slide315.xml" ContentType="application/vnd.openxmlformats-officedocument.presentationml.slide+xml"/>
  <Override PartName="/ppt/slideMasters/slideMaster316.xml" ContentType="application/vnd.openxmlformats-officedocument.presentationml.slideMaster+xml"/>
  <Override PartName="/ppt/slides/slide316.xml" ContentType="application/vnd.openxmlformats-officedocument.presentationml.slide+xml"/>
  <Override PartName="/ppt/slideMasters/slideMaster317.xml" ContentType="application/vnd.openxmlformats-officedocument.presentationml.slideMaster+xml"/>
  <Override PartName="/ppt/slides/slide317.xml" ContentType="application/vnd.openxmlformats-officedocument.presentationml.slide+xml"/>
  <Override PartName="/ppt/slideMasters/slideMaster318.xml" ContentType="application/vnd.openxmlformats-officedocument.presentationml.slideMaster+xml"/>
  <Override PartName="/ppt/slides/slide318.xml" ContentType="application/vnd.openxmlformats-officedocument.presentationml.slide+xml"/>
  <Override PartName="/ppt/slideMasters/slideMaster319.xml" ContentType="application/vnd.openxmlformats-officedocument.presentationml.slideMaster+xml"/>
  <Override PartName="/ppt/slides/slide319.xml" ContentType="application/vnd.openxmlformats-officedocument.presentationml.slide+xml"/>
  <Override PartName="/ppt/slideMasters/slideMaster320.xml" ContentType="application/vnd.openxmlformats-officedocument.presentationml.slideMaster+xml"/>
  <Override PartName="/ppt/slides/slide320.xml" ContentType="application/vnd.openxmlformats-officedocument.presentationml.slide+xml"/>
  <Override PartName="/ppt/slideMasters/slideMaster321.xml" ContentType="application/vnd.openxmlformats-officedocument.presentationml.slideMaster+xml"/>
  <Override PartName="/ppt/slides/slide321.xml" ContentType="application/vnd.openxmlformats-officedocument.presentationml.slide+xml"/>
  <Override PartName="/ppt/slideMasters/slideMaster322.xml" ContentType="application/vnd.openxmlformats-officedocument.presentationml.slideMaster+xml"/>
  <Override PartName="/ppt/slides/slide322.xml" ContentType="application/vnd.openxmlformats-officedocument.presentationml.slide+xml"/>
  <Override PartName="/ppt/slideMasters/slideMaster323.xml" ContentType="application/vnd.openxmlformats-officedocument.presentationml.slideMaster+xml"/>
  <Override PartName="/ppt/slides/slide323.xml" ContentType="application/vnd.openxmlformats-officedocument.presentationml.slide+xml"/>
  <Override PartName="/ppt/slideMasters/slideMaster324.xml" ContentType="application/vnd.openxmlformats-officedocument.presentationml.slideMaster+xml"/>
  <Override PartName="/ppt/slides/slide324.xml" ContentType="application/vnd.openxmlformats-officedocument.presentationml.slide+xml"/>
  <Override PartName="/ppt/slideMasters/slideMaster325.xml" ContentType="application/vnd.openxmlformats-officedocument.presentationml.slideMaster+xml"/>
  <Override PartName="/ppt/slides/slide325.xml" ContentType="application/vnd.openxmlformats-officedocument.presentationml.slide+xml"/>
  <Override PartName="/ppt/slideMasters/slideMaster326.xml" ContentType="application/vnd.openxmlformats-officedocument.presentationml.slideMaster+xml"/>
  <Override PartName="/ppt/slides/slide326.xml" ContentType="application/vnd.openxmlformats-officedocument.presentationml.slide+xml"/>
  <Override PartName="/ppt/slideMasters/slideMaster327.xml" ContentType="application/vnd.openxmlformats-officedocument.presentationml.slideMaster+xml"/>
  <Override PartName="/ppt/slides/slide327.xml" ContentType="application/vnd.openxmlformats-officedocument.presentationml.slide+xml"/>
  <Override PartName="/ppt/slideMasters/slideMaster328.xml" ContentType="application/vnd.openxmlformats-officedocument.presentationml.slideMaster+xml"/>
  <Override PartName="/ppt/slides/slide328.xml" ContentType="application/vnd.openxmlformats-officedocument.presentationml.slide+xml"/>
  <Override PartName="/ppt/slideMasters/slideMaster329.xml" ContentType="application/vnd.openxmlformats-officedocument.presentationml.slideMaster+xml"/>
  <Override PartName="/ppt/slides/slide329.xml" ContentType="application/vnd.openxmlformats-officedocument.presentationml.slide+xml"/>
  <Override PartName="/ppt/slideMasters/slideMaster330.xml" ContentType="application/vnd.openxmlformats-officedocument.presentationml.slideMaster+xml"/>
  <Override PartName="/ppt/slides/slide330.xml" ContentType="application/vnd.openxmlformats-officedocument.presentationml.slide+xml"/>
  <Override PartName="/ppt/slideMasters/slideMaster331.xml" ContentType="application/vnd.openxmlformats-officedocument.presentationml.slideMaster+xml"/>
  <Override PartName="/ppt/slides/slide331.xml" ContentType="application/vnd.openxmlformats-officedocument.presentationml.slide+xml"/>
  <Override PartName="/ppt/slideMasters/slideMaster332.xml" ContentType="application/vnd.openxmlformats-officedocument.presentationml.slideMaster+xml"/>
  <Override PartName="/ppt/slides/slide332.xml" ContentType="application/vnd.openxmlformats-officedocument.presentationml.slide+xml"/>
  <Override PartName="/ppt/slideMasters/slideMaster333.xml" ContentType="application/vnd.openxmlformats-officedocument.presentationml.slideMaster+xml"/>
  <Override PartName="/ppt/slides/slide333.xml" ContentType="application/vnd.openxmlformats-officedocument.presentationml.slide+xml"/>
  <Override PartName="/ppt/slideMasters/slideMaster334.xml" ContentType="application/vnd.openxmlformats-officedocument.presentationml.slideMaster+xml"/>
  <Override PartName="/ppt/slides/slide334.xml" ContentType="application/vnd.openxmlformats-officedocument.presentationml.slide+xml"/>
  <Override PartName="/ppt/slideMasters/slideMaster335.xml" ContentType="application/vnd.openxmlformats-officedocument.presentationml.slideMaster+xml"/>
  <Override PartName="/ppt/slides/slide335.xml" ContentType="application/vnd.openxmlformats-officedocument.presentationml.slide+xml"/>
  <Override PartName="/ppt/slideMasters/slideMaster336.xml" ContentType="application/vnd.openxmlformats-officedocument.presentationml.slideMaster+xml"/>
  <Override PartName="/ppt/slides/slide336.xml" ContentType="application/vnd.openxmlformats-officedocument.presentationml.slide+xml"/>
  <Override PartName="/ppt/slideMasters/slideMaster337.xml" ContentType="application/vnd.openxmlformats-officedocument.presentationml.slideMaster+xml"/>
  <Override PartName="/ppt/slides/slide337.xml" ContentType="application/vnd.openxmlformats-officedocument.presentationml.slide+xml"/>
  <Override PartName="/ppt/slideMasters/slideMaster338.xml" ContentType="application/vnd.openxmlformats-officedocument.presentationml.slideMaster+xml"/>
  <Override PartName="/ppt/slides/slide338.xml" ContentType="application/vnd.openxmlformats-officedocument.presentationml.slide+xml"/>
  <Override PartName="/ppt/slideMasters/slideMaster339.xml" ContentType="application/vnd.openxmlformats-officedocument.presentationml.slideMaster+xml"/>
  <Override PartName="/ppt/slides/slide339.xml" ContentType="application/vnd.openxmlformats-officedocument.presentationml.slide+xml"/>
  <Override PartName="/ppt/slideMasters/slideMaster340.xml" ContentType="application/vnd.openxmlformats-officedocument.presentationml.slideMaster+xml"/>
  <Override PartName="/ppt/slides/slide340.xml" ContentType="application/vnd.openxmlformats-officedocument.presentationml.slide+xml"/>
  <Override PartName="/ppt/slideMasters/slideMaster341.xml" ContentType="application/vnd.openxmlformats-officedocument.presentationml.slideMaster+xml"/>
  <Override PartName="/ppt/slides/slide341.xml" ContentType="application/vnd.openxmlformats-officedocument.presentationml.slide+xml"/>
  <Override PartName="/ppt/slideMasters/slideMaster342.xml" ContentType="application/vnd.openxmlformats-officedocument.presentationml.slideMaster+xml"/>
  <Override PartName="/ppt/slides/slide342.xml" ContentType="application/vnd.openxmlformats-officedocument.presentationml.slide+xml"/>
  <Override PartName="/ppt/slideMasters/slideMaster343.xml" ContentType="application/vnd.openxmlformats-officedocument.presentationml.slideMaster+xml"/>
  <Override PartName="/ppt/slides/slide343.xml" ContentType="application/vnd.openxmlformats-officedocument.presentationml.slide+xml"/>
  <Override PartName="/ppt/slideMasters/slideMaster344.xml" ContentType="application/vnd.openxmlformats-officedocument.presentationml.slideMaster+xml"/>
  <Override PartName="/ppt/slides/slide344.xml" ContentType="application/vnd.openxmlformats-officedocument.presentationml.slide+xml"/>
  <Override PartName="/ppt/slideMasters/slideMaster345.xml" ContentType="application/vnd.openxmlformats-officedocument.presentationml.slideMaster+xml"/>
  <Override PartName="/ppt/slides/slide345.xml" ContentType="application/vnd.openxmlformats-officedocument.presentationml.slide+xml"/>
  <Override PartName="/ppt/slideMasters/slideMaster346.xml" ContentType="application/vnd.openxmlformats-officedocument.presentationml.slideMaster+xml"/>
  <Override PartName="/ppt/slides/slide346.xml" ContentType="application/vnd.openxmlformats-officedocument.presentationml.slide+xml"/>
  <Override PartName="/ppt/slideMasters/slideMaster347.xml" ContentType="application/vnd.openxmlformats-officedocument.presentationml.slideMaster+xml"/>
  <Override PartName="/ppt/slides/slide347.xml" ContentType="application/vnd.openxmlformats-officedocument.presentationml.slide+xml"/>
  <Override PartName="/ppt/slideMasters/slideMaster348.xml" ContentType="application/vnd.openxmlformats-officedocument.presentationml.slideMaster+xml"/>
  <Override PartName="/ppt/slides/slide348.xml" ContentType="application/vnd.openxmlformats-officedocument.presentationml.slide+xml"/>
  <Override PartName="/ppt/slideMasters/slideMaster349.xml" ContentType="application/vnd.openxmlformats-officedocument.presentationml.slideMaster+xml"/>
  <Override PartName="/ppt/slides/slide349.xml" ContentType="application/vnd.openxmlformats-officedocument.presentationml.slide+xml"/>
  <Override PartName="/ppt/slideMasters/slideMaster350.xml" ContentType="application/vnd.openxmlformats-officedocument.presentationml.slideMaster+xml"/>
  <Override PartName="/ppt/slides/slide350.xml" ContentType="application/vnd.openxmlformats-officedocument.presentationml.slide+xml"/>
  <Override PartName="/ppt/slideMasters/slideMaster351.xml" ContentType="application/vnd.openxmlformats-officedocument.presentationml.slideMaster+xml"/>
  <Override PartName="/ppt/slides/slide351.xml" ContentType="application/vnd.openxmlformats-officedocument.presentationml.slide+xml"/>
  <Override PartName="/ppt/slideMasters/slideMaster352.xml" ContentType="application/vnd.openxmlformats-officedocument.presentationml.slideMaster+xml"/>
  <Override PartName="/ppt/slides/slide352.xml" ContentType="application/vnd.openxmlformats-officedocument.presentationml.slide+xml"/>
  <Override PartName="/ppt/slideMasters/slideMaster353.xml" ContentType="application/vnd.openxmlformats-officedocument.presentationml.slideMaster+xml"/>
  <Override PartName="/ppt/slides/slide353.xml" ContentType="application/vnd.openxmlformats-officedocument.presentationml.slide+xml"/>
  <Override PartName="/ppt/slideMasters/slideMaster354.xml" ContentType="application/vnd.openxmlformats-officedocument.presentationml.slideMaster+xml"/>
  <Override PartName="/ppt/slides/slide354.xml" ContentType="application/vnd.openxmlformats-officedocument.presentationml.slide+xml"/>
  <Override PartName="/ppt/slideMasters/slideMaster355.xml" ContentType="application/vnd.openxmlformats-officedocument.presentationml.slideMaster+xml"/>
  <Override PartName="/ppt/slides/slide355.xml" ContentType="application/vnd.openxmlformats-officedocument.presentationml.slide+xml"/>
  <Override PartName="/ppt/slideMasters/slideMaster356.xml" ContentType="application/vnd.openxmlformats-officedocument.presentationml.slideMaster+xml"/>
  <Override PartName="/ppt/slides/slide356.xml" ContentType="application/vnd.openxmlformats-officedocument.presentationml.slide+xml"/>
  <Override PartName="/ppt/slideMasters/slideMaster357.xml" ContentType="application/vnd.openxmlformats-officedocument.presentationml.slideMaster+xml"/>
  <Override PartName="/ppt/slides/slide357.xml" ContentType="application/vnd.openxmlformats-officedocument.presentationml.slide+xml"/>
  <Override PartName="/ppt/slideMasters/slideMaster358.xml" ContentType="application/vnd.openxmlformats-officedocument.presentationml.slideMaster+xml"/>
  <Override PartName="/ppt/slides/slide358.xml" ContentType="application/vnd.openxmlformats-officedocument.presentationml.slide+xml"/>
  <Override PartName="/ppt/slideMasters/slideMaster359.xml" ContentType="application/vnd.openxmlformats-officedocument.presentationml.slideMaster+xml"/>
  <Override PartName="/ppt/slides/slide359.xml" ContentType="application/vnd.openxmlformats-officedocument.presentationml.slide+xml"/>
  <Override PartName="/ppt/slideMasters/slideMaster360.xml" ContentType="application/vnd.openxmlformats-officedocument.presentationml.slideMaster+xml"/>
  <Override PartName="/ppt/slides/slide360.xml" ContentType="application/vnd.openxmlformats-officedocument.presentationml.slide+xml"/>
  <Override PartName="/ppt/slideMasters/slideMaster361.xml" ContentType="application/vnd.openxmlformats-officedocument.presentationml.slideMaster+xml"/>
  <Override PartName="/ppt/slides/slide361.xml" ContentType="application/vnd.openxmlformats-officedocument.presentationml.slide+xml"/>
  <Override PartName="/ppt/slideMasters/slideMaster362.xml" ContentType="application/vnd.openxmlformats-officedocument.presentationml.slideMaster+xml"/>
  <Override PartName="/ppt/slides/slide362.xml" ContentType="application/vnd.openxmlformats-officedocument.presentationml.slide+xml"/>
  <Override PartName="/ppt/slideMasters/slideMaster363.xml" ContentType="application/vnd.openxmlformats-officedocument.presentationml.slideMaster+xml"/>
  <Override PartName="/ppt/slides/slide363.xml" ContentType="application/vnd.openxmlformats-officedocument.presentationml.slide+xml"/>
  <Override PartName="/ppt/slideMasters/slideMaster364.xml" ContentType="application/vnd.openxmlformats-officedocument.presentationml.slideMaster+xml"/>
  <Override PartName="/ppt/slides/slide364.xml" ContentType="application/vnd.openxmlformats-officedocument.presentationml.slide+xml"/>
  <Override PartName="/ppt/slideMasters/slideMaster365.xml" ContentType="application/vnd.openxmlformats-officedocument.presentationml.slideMaster+xml"/>
  <Override PartName="/ppt/slides/slide365.xml" ContentType="application/vnd.openxmlformats-officedocument.presentationml.slide+xml"/>
  <Override PartName="/ppt/slideMasters/slideMaster366.xml" ContentType="application/vnd.openxmlformats-officedocument.presentationml.slideMaster+xml"/>
  <Override PartName="/ppt/slides/slide366.xml" ContentType="application/vnd.openxmlformats-officedocument.presentationml.slide+xml"/>
  <Override PartName="/ppt/slideMasters/slideMaster367.xml" ContentType="application/vnd.openxmlformats-officedocument.presentationml.slideMaster+xml"/>
  <Override PartName="/ppt/slides/slide367.xml" ContentType="application/vnd.openxmlformats-officedocument.presentationml.slide+xml"/>
  <Override PartName="/ppt/slideMasters/slideMaster368.xml" ContentType="application/vnd.openxmlformats-officedocument.presentationml.slideMaster+xml"/>
  <Override PartName="/ppt/slides/slide368.xml" ContentType="application/vnd.openxmlformats-officedocument.presentationml.slide+xml"/>
  <Override PartName="/ppt/slideMasters/slideMaster369.xml" ContentType="application/vnd.openxmlformats-officedocument.presentationml.slideMaster+xml"/>
  <Override PartName="/ppt/slides/slide369.xml" ContentType="application/vnd.openxmlformats-officedocument.presentationml.slide+xml"/>
  <Override PartName="/ppt/slideMasters/slideMaster370.xml" ContentType="application/vnd.openxmlformats-officedocument.presentationml.slideMaster+xml"/>
  <Override PartName="/ppt/slides/slide370.xml" ContentType="application/vnd.openxmlformats-officedocument.presentationml.slide+xml"/>
  <Override PartName="/ppt/slideMasters/slideMaster371.xml" ContentType="application/vnd.openxmlformats-officedocument.presentationml.slideMaster+xml"/>
  <Override PartName="/ppt/slides/slide371.xml" ContentType="application/vnd.openxmlformats-officedocument.presentationml.slide+xml"/>
  <Override PartName="/ppt/slideMasters/slideMaster372.xml" ContentType="application/vnd.openxmlformats-officedocument.presentationml.slideMaster+xml"/>
  <Override PartName="/ppt/slides/slide372.xml" ContentType="application/vnd.openxmlformats-officedocument.presentationml.slide+xml"/>
  <Override PartName="/ppt/slideMasters/slideMaster373.xml" ContentType="application/vnd.openxmlformats-officedocument.presentationml.slideMaster+xml"/>
  <Override PartName="/ppt/slides/slide373.xml" ContentType="application/vnd.openxmlformats-officedocument.presentationml.slide+xml"/>
  <Override PartName="/ppt/slideMasters/slideMaster374.xml" ContentType="application/vnd.openxmlformats-officedocument.presentationml.slideMaster+xml"/>
  <Override PartName="/ppt/slides/slide374.xml" ContentType="application/vnd.openxmlformats-officedocument.presentationml.slide+xml"/>
  <Override PartName="/ppt/slideMasters/slideMaster375.xml" ContentType="application/vnd.openxmlformats-officedocument.presentationml.slideMaster+xml"/>
  <Override PartName="/ppt/slides/slide375.xml" ContentType="application/vnd.openxmlformats-officedocument.presentationml.slide+xml"/>
  <Override PartName="/ppt/slideMasters/slideMaster376.xml" ContentType="application/vnd.openxmlformats-officedocument.presentationml.slideMaster+xml"/>
  <Override PartName="/ppt/slides/slide376.xml" ContentType="application/vnd.openxmlformats-officedocument.presentationml.slide+xml"/>
  <Override PartName="/ppt/slideMasters/slideMaster377.xml" ContentType="application/vnd.openxmlformats-officedocument.presentationml.slideMaster+xml"/>
  <Override PartName="/ppt/slides/slide377.xml" ContentType="application/vnd.openxmlformats-officedocument.presentationml.slide+xml"/>
  <Override PartName="/ppt/slideMasters/slideMaster378.xml" ContentType="application/vnd.openxmlformats-officedocument.presentationml.slideMaster+xml"/>
  <Override PartName="/ppt/slides/slide378.xml" ContentType="application/vnd.openxmlformats-officedocument.presentationml.slide+xml"/>
  <Override PartName="/ppt/slideMasters/slideMaster379.xml" ContentType="application/vnd.openxmlformats-officedocument.presentationml.slideMaster+xml"/>
  <Override PartName="/ppt/slides/slide379.xml" ContentType="application/vnd.openxmlformats-officedocument.presentationml.slide+xml"/>
  <Override PartName="/ppt/slideMasters/slideMaster380.xml" ContentType="application/vnd.openxmlformats-officedocument.presentationml.slideMaster+xml"/>
  <Override PartName="/ppt/slides/slide380.xml" ContentType="application/vnd.openxmlformats-officedocument.presentationml.slide+xml"/>
  <Override PartName="/ppt/slideMasters/slideMaster381.xml" ContentType="application/vnd.openxmlformats-officedocument.presentationml.slideMaster+xml"/>
  <Override PartName="/ppt/slides/slide381.xml" ContentType="application/vnd.openxmlformats-officedocument.presentationml.slide+xml"/>
  <Override PartName="/ppt/slideMasters/slideMaster382.xml" ContentType="application/vnd.openxmlformats-officedocument.presentationml.slideMaster+xml"/>
  <Override PartName="/ppt/slides/slide382.xml" ContentType="application/vnd.openxmlformats-officedocument.presentationml.slide+xml"/>
  <Override PartName="/ppt/slideMasters/slideMaster383.xml" ContentType="application/vnd.openxmlformats-officedocument.presentationml.slideMaster+xml"/>
  <Override PartName="/ppt/slides/slide383.xml" ContentType="application/vnd.openxmlformats-officedocument.presentationml.slide+xml"/>
  <Override PartName="/ppt/slideMasters/slideMaster384.xml" ContentType="application/vnd.openxmlformats-officedocument.presentationml.slideMaster+xml"/>
  <Override PartName="/ppt/slides/slide384.xml" ContentType="application/vnd.openxmlformats-officedocument.presentationml.slide+xml"/>
  <Override PartName="/ppt/slideMasters/slideMaster385.xml" ContentType="application/vnd.openxmlformats-officedocument.presentationml.slideMaster+xml"/>
  <Override PartName="/ppt/slides/slide385.xml" ContentType="application/vnd.openxmlformats-officedocument.presentationml.slide+xml"/>
  <Override PartName="/ppt/slideMasters/slideMaster386.xml" ContentType="application/vnd.openxmlformats-officedocument.presentationml.slideMaster+xml"/>
  <Override PartName="/ppt/slides/slide386.xml" ContentType="application/vnd.openxmlformats-officedocument.presentationml.slide+xml"/>
  <Override PartName="/ppt/slideMasters/slideMaster387.xml" ContentType="application/vnd.openxmlformats-officedocument.presentationml.slideMaster+xml"/>
  <Override PartName="/ppt/slides/slide387.xml" ContentType="application/vnd.openxmlformats-officedocument.presentationml.slide+xml"/>
  <Override PartName="/ppt/slideMasters/slideMaster388.xml" ContentType="application/vnd.openxmlformats-officedocument.presentationml.slideMaster+xml"/>
  <Override PartName="/ppt/slides/slide388.xml" ContentType="application/vnd.openxmlformats-officedocument.presentationml.slide+xml"/>
  <Override PartName="/ppt/slideMasters/slideMaster389.xml" ContentType="application/vnd.openxmlformats-officedocument.presentationml.slideMaster+xml"/>
  <Override PartName="/ppt/slides/slide389.xml" ContentType="application/vnd.openxmlformats-officedocument.presentationml.slide+xml"/>
  <Override PartName="/ppt/slideMasters/slideMaster390.xml" ContentType="application/vnd.openxmlformats-officedocument.presentationml.slideMaster+xml"/>
  <Override PartName="/ppt/slides/slide390.xml" ContentType="application/vnd.openxmlformats-officedocument.presentationml.slide+xml"/>
  <Override PartName="/ppt/slideMasters/slideMaster391.xml" ContentType="application/vnd.openxmlformats-officedocument.presentationml.slideMaster+xml"/>
  <Override PartName="/ppt/slides/slide391.xml" ContentType="application/vnd.openxmlformats-officedocument.presentationml.slide+xml"/>
  <Override PartName="/ppt/slideMasters/slideMaster392.xml" ContentType="application/vnd.openxmlformats-officedocument.presentationml.slideMaster+xml"/>
  <Override PartName="/ppt/slides/slide392.xml" ContentType="application/vnd.openxmlformats-officedocument.presentationml.slide+xml"/>
  <Override PartName="/ppt/slideMasters/slideMaster393.xml" ContentType="application/vnd.openxmlformats-officedocument.presentationml.slideMaster+xml"/>
  <Override PartName="/ppt/slides/slide393.xml" ContentType="application/vnd.openxmlformats-officedocument.presentationml.slide+xml"/>
  <Override PartName="/ppt/slideMasters/slideMaster394.xml" ContentType="application/vnd.openxmlformats-officedocument.presentationml.slideMaster+xml"/>
  <Override PartName="/ppt/slides/slide394.xml" ContentType="application/vnd.openxmlformats-officedocument.presentationml.slide+xml"/>
  <Override PartName="/ppt/slideMasters/slideMaster395.xml" ContentType="application/vnd.openxmlformats-officedocument.presentationml.slideMaster+xml"/>
  <Override PartName="/ppt/slides/slide395.xml" ContentType="application/vnd.openxmlformats-officedocument.presentationml.slide+xml"/>
  <Override PartName="/ppt/slideMasters/slideMaster396.xml" ContentType="application/vnd.openxmlformats-officedocument.presentationml.slideMaster+xml"/>
  <Override PartName="/ppt/slides/slide396.xml" ContentType="application/vnd.openxmlformats-officedocument.presentationml.slide+xml"/>
  <Override PartName="/ppt/slideMasters/slideMaster397.xml" ContentType="application/vnd.openxmlformats-officedocument.presentationml.slideMaster+xml"/>
  <Override PartName="/ppt/slides/slide397.xml" ContentType="application/vnd.openxmlformats-officedocument.presentationml.slide+xml"/>
  <Override PartName="/ppt/slideMasters/slideMaster398.xml" ContentType="application/vnd.openxmlformats-officedocument.presentationml.slideMaster+xml"/>
  <Override PartName="/ppt/slides/slide398.xml" ContentType="application/vnd.openxmlformats-officedocument.presentationml.slide+xml"/>
  <Override PartName="/ppt/slideMasters/slideMaster399.xml" ContentType="application/vnd.openxmlformats-officedocument.presentationml.slideMaster+xml"/>
  <Override PartName="/ppt/slides/slide399.xml" ContentType="application/vnd.openxmlformats-officedocument.presentationml.slide+xml"/>
  <Override PartName="/ppt/slideMasters/slideMaster400.xml" ContentType="application/vnd.openxmlformats-officedocument.presentationml.slideMaster+xml"/>
  <Override PartName="/ppt/slides/slide400.xml" ContentType="application/vnd.openxmlformats-officedocument.presentationml.slide+xml"/>
  <Override PartName="/ppt/slideMasters/slideMaster401.xml" ContentType="application/vnd.openxmlformats-officedocument.presentationml.slideMaster+xml"/>
  <Override PartName="/ppt/slides/slide401.xml" ContentType="application/vnd.openxmlformats-officedocument.presentationml.slide+xml"/>
  <Override PartName="/ppt/slideMasters/slideMaster402.xml" ContentType="application/vnd.openxmlformats-officedocument.presentationml.slideMaster+xml"/>
  <Override PartName="/ppt/slides/slide402.xml" ContentType="application/vnd.openxmlformats-officedocument.presentationml.slide+xml"/>
  <Override PartName="/ppt/slideMasters/slideMaster403.xml" ContentType="application/vnd.openxmlformats-officedocument.presentationml.slideMaster+xml"/>
  <Override PartName="/ppt/slides/slide403.xml" ContentType="application/vnd.openxmlformats-officedocument.presentationml.slide+xml"/>
  <Override PartName="/ppt/slideMasters/slideMaster404.xml" ContentType="application/vnd.openxmlformats-officedocument.presentationml.slideMaster+xml"/>
  <Override PartName="/ppt/slides/slide404.xml" ContentType="application/vnd.openxmlformats-officedocument.presentationml.slide+xml"/>
  <Override PartName="/ppt/slideMasters/slideMaster405.xml" ContentType="application/vnd.openxmlformats-officedocument.presentationml.slideMaster+xml"/>
  <Override PartName="/ppt/slides/slide405.xml" ContentType="application/vnd.openxmlformats-officedocument.presentationml.slide+xml"/>
  <Override PartName="/ppt/slideMasters/slideMaster406.xml" ContentType="application/vnd.openxmlformats-officedocument.presentationml.slideMaster+xml"/>
  <Override PartName="/ppt/slides/slide406.xml" ContentType="application/vnd.openxmlformats-officedocument.presentationml.slide+xml"/>
  <Override PartName="/ppt/slideMasters/slideMaster407.xml" ContentType="application/vnd.openxmlformats-officedocument.presentationml.slideMaster+xml"/>
  <Override PartName="/ppt/slides/slide407.xml" ContentType="application/vnd.openxmlformats-officedocument.presentationml.slide+xml"/>
  <Override PartName="/ppt/slideMasters/slideMaster408.xml" ContentType="application/vnd.openxmlformats-officedocument.presentationml.slideMaster+xml"/>
  <Override PartName="/ppt/slides/slide408.xml" ContentType="application/vnd.openxmlformats-officedocument.presentationml.slide+xml"/>
  <Override PartName="/ppt/slideMasters/slideMaster409.xml" ContentType="application/vnd.openxmlformats-officedocument.presentationml.slideMaster+xml"/>
  <Override PartName="/ppt/slides/slide409.xml" ContentType="application/vnd.openxmlformats-officedocument.presentationml.slide+xml"/>
  <Override PartName="/ppt/slideMasters/slideMaster410.xml" ContentType="application/vnd.openxmlformats-officedocument.presentationml.slideMaster+xml"/>
  <Override PartName="/ppt/slides/slide410.xml" ContentType="application/vnd.openxmlformats-officedocument.presentationml.slide+xml"/>
  <Override PartName="/ppt/slideMasters/slideMaster411.xml" ContentType="application/vnd.openxmlformats-officedocument.presentationml.slideMaster+xml"/>
  <Override PartName="/ppt/slides/slide411.xml" ContentType="application/vnd.openxmlformats-officedocument.presentationml.slide+xml"/>
  <Override PartName="/ppt/slideMasters/slideMaster412.xml" ContentType="application/vnd.openxmlformats-officedocument.presentationml.slideMaster+xml"/>
  <Override PartName="/ppt/slides/slide412.xml" ContentType="application/vnd.openxmlformats-officedocument.presentationml.slide+xml"/>
  <Override PartName="/ppt/slideMasters/slideMaster413.xml" ContentType="application/vnd.openxmlformats-officedocument.presentationml.slideMaster+xml"/>
  <Override PartName="/ppt/slides/slide413.xml" ContentType="application/vnd.openxmlformats-officedocument.presentationml.slide+xml"/>
  <Override PartName="/ppt/slideMasters/slideMaster414.xml" ContentType="application/vnd.openxmlformats-officedocument.presentationml.slideMaster+xml"/>
  <Override PartName="/ppt/slides/slide414.xml" ContentType="application/vnd.openxmlformats-officedocument.presentationml.slide+xml"/>
  <Override PartName="/ppt/slideMasters/slideMaster415.xml" ContentType="application/vnd.openxmlformats-officedocument.presentationml.slideMaster+xml"/>
  <Override PartName="/ppt/slides/slide415.xml" ContentType="application/vnd.openxmlformats-officedocument.presentationml.slide+xml"/>
  <Override PartName="/ppt/slideMasters/slideMaster416.xml" ContentType="application/vnd.openxmlformats-officedocument.presentationml.slideMaster+xml"/>
  <Override PartName="/ppt/slides/slide416.xml" ContentType="application/vnd.openxmlformats-officedocument.presentationml.slide+xml"/>
  <Override PartName="/ppt/slideMasters/slideMaster417.xml" ContentType="application/vnd.openxmlformats-officedocument.presentationml.slideMaster+xml"/>
  <Override PartName="/ppt/slides/slide417.xml" ContentType="application/vnd.openxmlformats-officedocument.presentationml.slide+xml"/>
  <Override PartName="/ppt/slideMasters/slideMaster418.xml" ContentType="application/vnd.openxmlformats-officedocument.presentationml.slideMaster+xml"/>
  <Override PartName="/ppt/slides/slide418.xml" ContentType="application/vnd.openxmlformats-officedocument.presentationml.slide+xml"/>
  <Override PartName="/ppt/slideMasters/slideMaster419.xml" ContentType="application/vnd.openxmlformats-officedocument.presentationml.slideMaster+xml"/>
  <Override PartName="/ppt/slides/slide419.xml" ContentType="application/vnd.openxmlformats-officedocument.presentationml.slide+xml"/>
  <Override PartName="/ppt/slideMasters/slideMaster420.xml" ContentType="application/vnd.openxmlformats-officedocument.presentationml.slideMaster+xml"/>
  <Override PartName="/ppt/slides/slide420.xml" ContentType="application/vnd.openxmlformats-officedocument.presentationml.slide+xml"/>
  <Override PartName="/ppt/slideMasters/slideMaster421.xml" ContentType="application/vnd.openxmlformats-officedocument.presentationml.slideMaster+xml"/>
  <Override PartName="/ppt/slides/slide421.xml" ContentType="application/vnd.openxmlformats-officedocument.presentationml.slide+xml"/>
  <Override PartName="/ppt/slideMasters/slideMaster422.xml" ContentType="application/vnd.openxmlformats-officedocument.presentationml.slideMaster+xml"/>
  <Override PartName="/ppt/slides/slide422.xml" ContentType="application/vnd.openxmlformats-officedocument.presentationml.slide+xml"/>
  <Override PartName="/ppt/slideMasters/slideMaster423.xml" ContentType="application/vnd.openxmlformats-officedocument.presentationml.slideMaster+xml"/>
  <Override PartName="/ppt/slides/slide423.xml" ContentType="application/vnd.openxmlformats-officedocument.presentationml.slide+xml"/>
  <Override PartName="/ppt/slideMasters/slideMaster424.xml" ContentType="application/vnd.openxmlformats-officedocument.presentationml.slideMaster+xml"/>
  <Override PartName="/ppt/slides/slide424.xml" ContentType="application/vnd.openxmlformats-officedocument.presentationml.slide+xml"/>
  <Override PartName="/ppt/slideMasters/slideMaster425.xml" ContentType="application/vnd.openxmlformats-officedocument.presentationml.slideMaster+xml"/>
  <Override PartName="/ppt/slides/slide425.xml" ContentType="application/vnd.openxmlformats-officedocument.presentationml.slide+xml"/>
  <Override PartName="/ppt/slideMasters/slideMaster426.xml" ContentType="application/vnd.openxmlformats-officedocument.presentationml.slideMaster+xml"/>
  <Override PartName="/ppt/slides/slide426.xml" ContentType="application/vnd.openxmlformats-officedocument.presentationml.slide+xml"/>
  <Override PartName="/ppt/slideMasters/slideMaster427.xml" ContentType="application/vnd.openxmlformats-officedocument.presentationml.slideMaster+xml"/>
  <Override PartName="/ppt/slides/slide427.xml" ContentType="application/vnd.openxmlformats-officedocument.presentationml.slide+xml"/>
  <Override PartName="/ppt/slideMasters/slideMaster428.xml" ContentType="application/vnd.openxmlformats-officedocument.presentationml.slideMaster+xml"/>
  <Override PartName="/ppt/slides/slide428.xml" ContentType="application/vnd.openxmlformats-officedocument.presentationml.slide+xml"/>
  <Override PartName="/ppt/slideMasters/slideMaster429.xml" ContentType="application/vnd.openxmlformats-officedocument.presentationml.slideMaster+xml"/>
  <Override PartName="/ppt/slides/slide429.xml" ContentType="application/vnd.openxmlformats-officedocument.presentationml.slide+xml"/>
  <Override PartName="/ppt/slideMasters/slideMaster430.xml" ContentType="application/vnd.openxmlformats-officedocument.presentationml.slideMaster+xml"/>
  <Override PartName="/ppt/slides/slide430.xml" ContentType="application/vnd.openxmlformats-officedocument.presentationml.slide+xml"/>
  <Override PartName="/ppt/slideMasters/slideMaster431.xml" ContentType="application/vnd.openxmlformats-officedocument.presentationml.slideMaster+xml"/>
  <Override PartName="/ppt/slides/slide431.xml" ContentType="application/vnd.openxmlformats-officedocument.presentationml.slide+xml"/>
  <Override PartName="/ppt/slideMasters/slideMaster432.xml" ContentType="application/vnd.openxmlformats-officedocument.presentationml.slideMaster+xml"/>
  <Override PartName="/ppt/slides/slide432.xml" ContentType="application/vnd.openxmlformats-officedocument.presentationml.slide+xml"/>
  <Override PartName="/ppt/slideMasters/slideMaster433.xml" ContentType="application/vnd.openxmlformats-officedocument.presentationml.slideMaster+xml"/>
  <Override PartName="/ppt/slides/slide433.xml" ContentType="application/vnd.openxmlformats-officedocument.presentationml.slide+xml"/>
  <Override PartName="/ppt/slideMasters/slideMaster434.xml" ContentType="application/vnd.openxmlformats-officedocument.presentationml.slideMaster+xml"/>
  <Override PartName="/ppt/slides/slide434.xml" ContentType="application/vnd.openxmlformats-officedocument.presentationml.slide+xml"/>
  <Override PartName="/ppt/slideMasters/slideMaster435.xml" ContentType="application/vnd.openxmlformats-officedocument.presentationml.slideMaster+xml"/>
  <Override PartName="/ppt/slides/slide435.xml" ContentType="application/vnd.openxmlformats-officedocument.presentationml.slide+xml"/>
  <Override PartName="/ppt/slideMasters/slideMaster436.xml" ContentType="application/vnd.openxmlformats-officedocument.presentationml.slideMaster+xml"/>
  <Override PartName="/ppt/slides/slide436.xml" ContentType="application/vnd.openxmlformats-officedocument.presentationml.slide+xml"/>
  <Override PartName="/ppt/slideMasters/slideMaster437.xml" ContentType="application/vnd.openxmlformats-officedocument.presentationml.slideMaster+xml"/>
  <Override PartName="/ppt/slides/slide437.xml" ContentType="application/vnd.openxmlformats-officedocument.presentationml.slide+xml"/>
  <Override PartName="/ppt/slideMasters/slideMaster438.xml" ContentType="application/vnd.openxmlformats-officedocument.presentationml.slideMaster+xml"/>
  <Override PartName="/ppt/slides/slide438.xml" ContentType="application/vnd.openxmlformats-officedocument.presentationml.slide+xml"/>
  <Override PartName="/ppt/slideMasters/slideMaster439.xml" ContentType="application/vnd.openxmlformats-officedocument.presentationml.slideMaster+xml"/>
  <Override PartName="/ppt/slides/slide439.xml" ContentType="application/vnd.openxmlformats-officedocument.presentationml.slide+xml"/>
  <Override PartName="/ppt/slideMasters/slideMaster440.xml" ContentType="application/vnd.openxmlformats-officedocument.presentationml.slideMaster+xml"/>
  <Override PartName="/ppt/slides/slide440.xml" ContentType="application/vnd.openxmlformats-officedocument.presentationml.slide+xml"/>
  <Override PartName="/ppt/slideMasters/slideMaster441.xml" ContentType="application/vnd.openxmlformats-officedocument.presentationml.slideMaster+xml"/>
  <Override PartName="/ppt/slides/slide441.xml" ContentType="application/vnd.openxmlformats-officedocument.presentationml.slide+xml"/>
  <Override PartName="/ppt/slideMasters/slideMaster442.xml" ContentType="application/vnd.openxmlformats-officedocument.presentationml.slideMaster+xml"/>
  <Override PartName="/ppt/slides/slide442.xml" ContentType="application/vnd.openxmlformats-officedocument.presentationml.slide+xml"/>
  <Override PartName="/ppt/slideMasters/slideMaster443.xml" ContentType="application/vnd.openxmlformats-officedocument.presentationml.slideMaster+xml"/>
  <Override PartName="/ppt/slides/slide443.xml" ContentType="application/vnd.openxmlformats-officedocument.presentationml.slide+xml"/>
  <Override PartName="/ppt/slideMasters/slideMaster444.xml" ContentType="application/vnd.openxmlformats-officedocument.presentationml.slideMaster+xml"/>
  <Override PartName="/ppt/slides/slide444.xml" ContentType="application/vnd.openxmlformats-officedocument.presentationml.slide+xml"/>
  <Override PartName="/ppt/slideMasters/slideMaster445.xml" ContentType="application/vnd.openxmlformats-officedocument.presentationml.slideMaster+xml"/>
  <Override PartName="/ppt/slides/slide445.xml" ContentType="application/vnd.openxmlformats-officedocument.presentationml.slide+xml"/>
  <Override PartName="/ppt/slideMasters/slideMaster446.xml" ContentType="application/vnd.openxmlformats-officedocument.presentationml.slideMaster+xml"/>
  <Override PartName="/ppt/slides/slide446.xml" ContentType="application/vnd.openxmlformats-officedocument.presentationml.slide+xml"/>
  <Override PartName="/ppt/slideMasters/slideMaster447.xml" ContentType="application/vnd.openxmlformats-officedocument.presentationml.slideMaster+xml"/>
  <Override PartName="/ppt/slides/slide447.xml" ContentType="application/vnd.openxmlformats-officedocument.presentationml.slide+xml"/>
  <Override PartName="/ppt/slideMasters/slideMaster448.xml" ContentType="application/vnd.openxmlformats-officedocument.presentationml.slideMaster+xml"/>
  <Override PartName="/ppt/slides/slide448.xml" ContentType="application/vnd.openxmlformats-officedocument.presentationml.slide+xml"/>
  <Override PartName="/ppt/slideMasters/slideMaster449.xml" ContentType="application/vnd.openxmlformats-officedocument.presentationml.slideMaster+xml"/>
  <Override PartName="/ppt/slides/slide449.xml" ContentType="application/vnd.openxmlformats-officedocument.presentationml.slide+xml"/>
  <Override PartName="/ppt/slideMasters/slideMaster450.xml" ContentType="application/vnd.openxmlformats-officedocument.presentationml.slideMaster+xml"/>
  <Override PartName="/ppt/slides/slide450.xml" ContentType="application/vnd.openxmlformats-officedocument.presentationml.slide+xml"/>
  <Override PartName="/ppt/slideMasters/slideMaster451.xml" ContentType="application/vnd.openxmlformats-officedocument.presentationml.slideMaster+xml"/>
  <Override PartName="/ppt/slides/slide451.xml" ContentType="application/vnd.openxmlformats-officedocument.presentationml.slide+xml"/>
  <Override PartName="/ppt/slideMasters/slideMaster452.xml" ContentType="application/vnd.openxmlformats-officedocument.presentationml.slideMaster+xml"/>
  <Override PartName="/ppt/slides/slide452.xml" ContentType="application/vnd.openxmlformats-officedocument.presentationml.slide+xml"/>
  <Override PartName="/ppt/slideMasters/slideMaster453.xml" ContentType="application/vnd.openxmlformats-officedocument.presentationml.slideMaster+xml"/>
  <Override PartName="/ppt/slides/slide453.xml" ContentType="application/vnd.openxmlformats-officedocument.presentationml.slide+xml"/>
  <Override PartName="/ppt/slideMasters/slideMaster454.xml" ContentType="application/vnd.openxmlformats-officedocument.presentationml.slideMaster+xml"/>
  <Override PartName="/ppt/slides/slide454.xml" ContentType="application/vnd.openxmlformats-officedocument.presentationml.slide+xml"/>
  <Override PartName="/ppt/slideMasters/slideMaster455.xml" ContentType="application/vnd.openxmlformats-officedocument.presentationml.slideMaster+xml"/>
  <Override PartName="/ppt/slides/slide455.xml" ContentType="application/vnd.openxmlformats-officedocument.presentationml.slide+xml"/>
  <Override PartName="/ppt/slideMasters/slideMaster456.xml" ContentType="application/vnd.openxmlformats-officedocument.presentationml.slideMaster+xml"/>
  <Override PartName="/ppt/slides/slide456.xml" ContentType="application/vnd.openxmlformats-officedocument.presentationml.slide+xml"/>
  <Override PartName="/ppt/slideMasters/slideMaster457.xml" ContentType="application/vnd.openxmlformats-officedocument.presentationml.slideMaster+xml"/>
  <Override PartName="/ppt/slides/slide457.xml" ContentType="application/vnd.openxmlformats-officedocument.presentationml.slide+xml"/>
  <Override PartName="/ppt/slideMasters/slideMaster458.xml" ContentType="application/vnd.openxmlformats-officedocument.presentationml.slideMaster+xml"/>
  <Override PartName="/ppt/slides/slide458.xml" ContentType="application/vnd.openxmlformats-officedocument.presentationml.slide+xml"/>
  <Override PartName="/ppt/slideMasters/slideMaster459.xml" ContentType="application/vnd.openxmlformats-officedocument.presentationml.slideMaster+xml"/>
  <Override PartName="/ppt/slides/slide459.xml" ContentType="application/vnd.openxmlformats-officedocument.presentationml.slide+xml"/>
  <Override PartName="/ppt/slideMasters/slideMaster460.xml" ContentType="application/vnd.openxmlformats-officedocument.presentationml.slideMaster+xml"/>
  <Override PartName="/ppt/slides/slide460.xml" ContentType="application/vnd.openxmlformats-officedocument.presentationml.slide+xml"/>
  <Override PartName="/ppt/slideMasters/slideMaster461.xml" ContentType="application/vnd.openxmlformats-officedocument.presentationml.slideMaster+xml"/>
  <Override PartName="/ppt/slides/slide461.xml" ContentType="application/vnd.openxmlformats-officedocument.presentationml.slide+xml"/>
  <Override PartName="/ppt/slideMasters/slideMaster462.xml" ContentType="application/vnd.openxmlformats-officedocument.presentationml.slideMaster+xml"/>
  <Override PartName="/ppt/slides/slide462.xml" ContentType="application/vnd.openxmlformats-officedocument.presentationml.slide+xml"/>
  <Override PartName="/ppt/slideMasters/slideMaster463.xml" ContentType="application/vnd.openxmlformats-officedocument.presentationml.slideMaster+xml"/>
  <Override PartName="/ppt/slides/slide463.xml" ContentType="application/vnd.openxmlformats-officedocument.presentationml.slide+xml"/>
  <Override PartName="/ppt/slideMasters/slideMaster464.xml" ContentType="application/vnd.openxmlformats-officedocument.presentationml.slideMaster+xml"/>
  <Override PartName="/ppt/slides/slide464.xml" ContentType="application/vnd.openxmlformats-officedocument.presentationml.slide+xml"/>
  <Override PartName="/ppt/slideMasters/slideMaster465.xml" ContentType="application/vnd.openxmlformats-officedocument.presentationml.slideMaster+xml"/>
  <Override PartName="/ppt/slides/slide465.xml" ContentType="application/vnd.openxmlformats-officedocument.presentationml.slide+xml"/>
  <Override PartName="/ppt/slideMasters/slideMaster466.xml" ContentType="application/vnd.openxmlformats-officedocument.presentationml.slideMaster+xml"/>
  <Override PartName="/ppt/slides/slide466.xml" ContentType="application/vnd.openxmlformats-officedocument.presentationml.slide+xml"/>
  <Override PartName="/ppt/slideMasters/slideMaster467.xml" ContentType="application/vnd.openxmlformats-officedocument.presentationml.slideMaster+xml"/>
  <Override PartName="/ppt/slides/slide467.xml" ContentType="application/vnd.openxmlformats-officedocument.presentationml.slide+xml"/>
  <Override PartName="/ppt/slideMasters/slideMaster468.xml" ContentType="application/vnd.openxmlformats-officedocument.presentationml.slideMaster+xml"/>
  <Override PartName="/ppt/slides/slide468.xml" ContentType="application/vnd.openxmlformats-officedocument.presentationml.slide+xml"/>
  <Override PartName="/ppt/slideMasters/slideMaster469.xml" ContentType="application/vnd.openxmlformats-officedocument.presentationml.slideMaster+xml"/>
  <Override PartName="/ppt/slides/slide469.xml" ContentType="application/vnd.openxmlformats-officedocument.presentationml.slide+xml"/>
  <Override PartName="/ppt/slideMasters/slideMaster470.xml" ContentType="application/vnd.openxmlformats-officedocument.presentationml.slideMaster+xml"/>
  <Override PartName="/ppt/slides/slide470.xml" ContentType="application/vnd.openxmlformats-officedocument.presentationml.slide+xml"/>
  <Override PartName="/ppt/slideMasters/slideMaster471.xml" ContentType="application/vnd.openxmlformats-officedocument.presentationml.slideMaster+xml"/>
  <Override PartName="/ppt/slides/slide471.xml" ContentType="application/vnd.openxmlformats-officedocument.presentationml.slide+xml"/>
  <Override PartName="/ppt/slideMasters/slideMaster472.xml" ContentType="application/vnd.openxmlformats-officedocument.presentationml.slideMaster+xml"/>
  <Override PartName="/ppt/slides/slide472.xml" ContentType="application/vnd.openxmlformats-officedocument.presentationml.slide+xml"/>
  <Override PartName="/ppt/slideMasters/slideMaster473.xml" ContentType="application/vnd.openxmlformats-officedocument.presentationml.slideMaster+xml"/>
  <Override PartName="/ppt/slides/slide473.xml" ContentType="application/vnd.openxmlformats-officedocument.presentationml.slide+xml"/>
  <Override PartName="/ppt/slideMasters/slideMaster474.xml" ContentType="application/vnd.openxmlformats-officedocument.presentationml.slideMaster+xml"/>
  <Override PartName="/ppt/slides/slide474.xml" ContentType="application/vnd.openxmlformats-officedocument.presentationml.slide+xml"/>
  <Override PartName="/ppt/slideMasters/slideMaster475.xml" ContentType="application/vnd.openxmlformats-officedocument.presentationml.slideMaster+xml"/>
  <Override PartName="/ppt/slides/slide475.xml" ContentType="application/vnd.openxmlformats-officedocument.presentationml.slide+xml"/>
  <Override PartName="/ppt/slideMasters/slideMaster476.xml" ContentType="application/vnd.openxmlformats-officedocument.presentationml.slideMaster+xml"/>
  <Override PartName="/ppt/slides/slide476.xml" ContentType="application/vnd.openxmlformats-officedocument.presentationml.slide+xml"/>
  <Override PartName="/ppt/slideMasters/slideMaster477.xml" ContentType="application/vnd.openxmlformats-officedocument.presentationml.slideMaster+xml"/>
  <Override PartName="/ppt/slides/slide477.xml" ContentType="application/vnd.openxmlformats-officedocument.presentationml.slide+xml"/>
  <Override PartName="/ppt/slideMasters/slideMaster478.xml" ContentType="application/vnd.openxmlformats-officedocument.presentationml.slideMaster+xml"/>
  <Override PartName="/ppt/slides/slide478.xml" ContentType="application/vnd.openxmlformats-officedocument.presentationml.slide+xml"/>
  <Override PartName="/ppt/slideMasters/slideMaster479.xml" ContentType="application/vnd.openxmlformats-officedocument.presentationml.slideMaster+xml"/>
  <Override PartName="/ppt/slides/slide4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 id="673" r:id="rId419"/>
    <p:sldId id="674" r:id="rId420"/>
    <p:sldId id="675" r:id="rId421"/>
    <p:sldId id="676" r:id="rId422"/>
    <p:sldId id="677" r:id="rId423"/>
    <p:sldId id="678" r:id="rId424"/>
    <p:sldId id="679" r:id="rId425"/>
    <p:sldId id="680" r:id="rId426"/>
    <p:sldId id="681" r:id="rId427"/>
    <p:sldId id="682" r:id="rId428"/>
    <p:sldId id="683" r:id="rId429"/>
    <p:sldId id="684" r:id="rId430"/>
    <p:sldId id="685" r:id="rId431"/>
    <p:sldId id="686" r:id="rId432"/>
    <p:sldId id="687" r:id="rId433"/>
    <p:sldId id="688" r:id="rId434"/>
    <p:sldId id="689" r:id="rId435"/>
    <p:sldId id="690" r:id="rId436"/>
    <p:sldId id="691" r:id="rId437"/>
    <p:sldId id="692" r:id="rId438"/>
    <p:sldId id="693" r:id="rId439"/>
    <p:sldId id="694" r:id="rId440"/>
    <p:sldId id="695" r:id="rId441"/>
    <p:sldId id="696" r:id="rId442"/>
    <p:sldId id="697" r:id="rId443"/>
    <p:sldId id="698" r:id="rId444"/>
    <p:sldId id="699" r:id="rId445"/>
    <p:sldId id="700" r:id="rId446"/>
    <p:sldId id="701" r:id="rId447"/>
    <p:sldId id="702" r:id="rId448"/>
    <p:sldId id="703" r:id="rId449"/>
    <p:sldId id="704" r:id="rId450"/>
    <p:sldId id="705" r:id="rId451"/>
    <p:sldId id="706" r:id="rId452"/>
    <p:sldId id="707" r:id="rId453"/>
    <p:sldId id="708" r:id="rId454"/>
    <p:sldId id="709" r:id="rId455"/>
    <p:sldId id="710" r:id="rId456"/>
    <p:sldId id="711" r:id="rId457"/>
    <p:sldId id="712" r:id="rId458"/>
    <p:sldId id="713" r:id="rId459"/>
    <p:sldId id="714" r:id="rId460"/>
    <p:sldId id="715" r:id="rId461"/>
    <p:sldId id="716" r:id="rId462"/>
    <p:sldId id="717" r:id="rId463"/>
    <p:sldId id="718" r:id="rId464"/>
    <p:sldId id="719" r:id="rId465"/>
    <p:sldId id="720" r:id="rId466"/>
    <p:sldId id="721" r:id="rId467"/>
    <p:sldId id="722" r:id="rId468"/>
    <p:sldId id="723" r:id="rId469"/>
    <p:sldId id="724" r:id="rId470"/>
    <p:sldId id="725" r:id="rId471"/>
    <p:sldId id="726" r:id="rId472"/>
    <p:sldId id="727" r:id="rId473"/>
    <p:sldId id="728" r:id="rId474"/>
    <p:sldId id="729" r:id="rId475"/>
    <p:sldId id="730" r:id="rId476"/>
    <p:sldId id="731" r:id="rId477"/>
    <p:sldId id="732" r:id="rId478"/>
    <p:sldId id="733" r:id="rId479"/>
    <p:sldId id="734" r:id="rId480"/>
  </p:sldIdLst>
  <p:notesMasterIdLst>
    <p:notesMasterId r:id="rId481"/>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450" Type="http://schemas.openxmlformats.org/officeDocument/2006/relationships/slide" Target="slides/slide449.xml"/><Relationship Id="rId451" Type="http://schemas.openxmlformats.org/officeDocument/2006/relationships/slide" Target="slides/slide450.xml"/><Relationship Id="rId452" Type="http://schemas.openxmlformats.org/officeDocument/2006/relationships/slide" Target="slides/slide451.xml"/><Relationship Id="rId453" Type="http://schemas.openxmlformats.org/officeDocument/2006/relationships/slide" Target="slides/slide452.xml"/><Relationship Id="rId454" Type="http://schemas.openxmlformats.org/officeDocument/2006/relationships/slide" Target="slides/slide453.xml"/><Relationship Id="rId455" Type="http://schemas.openxmlformats.org/officeDocument/2006/relationships/slide" Target="slides/slide454.xml"/><Relationship Id="rId456" Type="http://schemas.openxmlformats.org/officeDocument/2006/relationships/slide" Target="slides/slide455.xml"/><Relationship Id="rId457" Type="http://schemas.openxmlformats.org/officeDocument/2006/relationships/slide" Target="slides/slide456.xml"/><Relationship Id="rId458" Type="http://schemas.openxmlformats.org/officeDocument/2006/relationships/slide" Target="slides/slide457.xml"/><Relationship Id="rId459" Type="http://schemas.openxmlformats.org/officeDocument/2006/relationships/slide" Target="slides/slide458.xml"/><Relationship Id="rId460" Type="http://schemas.openxmlformats.org/officeDocument/2006/relationships/slide" Target="slides/slide459.xml"/><Relationship Id="rId461" Type="http://schemas.openxmlformats.org/officeDocument/2006/relationships/slide" Target="slides/slide460.xml"/><Relationship Id="rId462" Type="http://schemas.openxmlformats.org/officeDocument/2006/relationships/slide" Target="slides/slide461.xml"/><Relationship Id="rId463" Type="http://schemas.openxmlformats.org/officeDocument/2006/relationships/slide" Target="slides/slide462.xml"/><Relationship Id="rId464" Type="http://schemas.openxmlformats.org/officeDocument/2006/relationships/slide" Target="slides/slide463.xml"/><Relationship Id="rId465" Type="http://schemas.openxmlformats.org/officeDocument/2006/relationships/slide" Target="slides/slide464.xml"/><Relationship Id="rId466" Type="http://schemas.openxmlformats.org/officeDocument/2006/relationships/slide" Target="slides/slide465.xml"/><Relationship Id="rId467" Type="http://schemas.openxmlformats.org/officeDocument/2006/relationships/slide" Target="slides/slide466.xml"/><Relationship Id="rId468" Type="http://schemas.openxmlformats.org/officeDocument/2006/relationships/slide" Target="slides/slide467.xml"/><Relationship Id="rId469" Type="http://schemas.openxmlformats.org/officeDocument/2006/relationships/slide" Target="slides/slide468.xml"/><Relationship Id="rId470" Type="http://schemas.openxmlformats.org/officeDocument/2006/relationships/slide" Target="slides/slide469.xml"/><Relationship Id="rId471" Type="http://schemas.openxmlformats.org/officeDocument/2006/relationships/slide" Target="slides/slide470.xml"/><Relationship Id="rId472" Type="http://schemas.openxmlformats.org/officeDocument/2006/relationships/slide" Target="slides/slide471.xml"/><Relationship Id="rId473" Type="http://schemas.openxmlformats.org/officeDocument/2006/relationships/slide" Target="slides/slide472.xml"/><Relationship Id="rId474" Type="http://schemas.openxmlformats.org/officeDocument/2006/relationships/slide" Target="slides/slide473.xml"/><Relationship Id="rId475" Type="http://schemas.openxmlformats.org/officeDocument/2006/relationships/slide" Target="slides/slide474.xml"/><Relationship Id="rId476" Type="http://schemas.openxmlformats.org/officeDocument/2006/relationships/slide" Target="slides/slide475.xml"/><Relationship Id="rId477" Type="http://schemas.openxmlformats.org/officeDocument/2006/relationships/slide" Target="slides/slide476.xml"/><Relationship Id="rId478" Type="http://schemas.openxmlformats.org/officeDocument/2006/relationships/slide" Target="slides/slide477.xml"/><Relationship Id="rId479" Type="http://schemas.openxmlformats.org/officeDocument/2006/relationships/slide" Target="slides/slide478.xml"/><Relationship Id="rId480" Type="http://schemas.openxmlformats.org/officeDocument/2006/relationships/slide" Target="slides/slide479.xml"/><Relationship Id="rId481" Type="http://schemas.openxmlformats.org/officeDocument/2006/relationships/notesMaster" Target="notesMasters/notesMaster1.xml"/><Relationship Id="rId482" Type="http://schemas.openxmlformats.org/officeDocument/2006/relationships/presProps" Target="presProps.xml"/><Relationship Id="rId483" Type="http://schemas.openxmlformats.org/officeDocument/2006/relationships/viewProps" Target="viewProps.xml"/><Relationship Id="rId484" Type="http://schemas.openxmlformats.org/officeDocument/2006/relationships/theme" Target="theme/theme1.xml"/><Relationship Id="rId48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9.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0.xml"/>
		</Relationships>
</file>

<file path=ppt/notesSlides/_rels/notesSlide1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1.xml"/>
		</Relationships>
</file>

<file path=ppt/notesSlides/_rels/notesSlide1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2.xml"/>
		</Relationships>
</file>

<file path=ppt/notesSlides/_rels/notesSlide1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3.xml"/>
		</Relationships>
</file>

<file path=ppt/notesSlides/_rels/notesSlide1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4.xml"/>
		</Relationships>
</file>

<file path=ppt/notesSlides/_rels/notesSlide1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5.xml"/>
		</Relationships>
</file>

<file path=ppt/notesSlides/_rels/notesSlide1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6.xml"/>
		</Relationships>
</file>

<file path=ppt/notesSlides/_rels/notesSlide1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7.xml"/>
		</Relationships>
</file>

<file path=ppt/notesSlides/_rels/notesSlide1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8.xml"/>
		</Relationships>
</file>

<file path=ppt/notesSlides/_rels/notesSlide1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9.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0.xml"/>
		</Relationships>
</file>

<file path=ppt/notesSlides/_rels/notesSlide1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1.xml"/>
		</Relationships>
</file>

<file path=ppt/notesSlides/_rels/notesSlide1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2.xml"/>
		</Relationships>
</file>

<file path=ppt/notesSlides/_rels/notesSlide1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3.xml"/>
		</Relationships>
</file>

<file path=ppt/notesSlides/_rels/notesSlide1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4.xml"/>
		</Relationships>
</file>

<file path=ppt/notesSlides/_rels/notesSlide1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5.xml"/>
		</Relationships>
</file>

<file path=ppt/notesSlides/_rels/notesSlide1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6.xml"/>
		</Relationships>
</file>

<file path=ppt/notesSlides/_rels/notesSlide1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7.xml"/>
		</Relationships>
</file>

<file path=ppt/notesSlides/_rels/notesSlide1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8.xml"/>
		</Relationships>
</file>

<file path=ppt/notesSlides/_rels/notesSlide1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9.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0.xml"/>
		</Relationships>
</file>

<file path=ppt/notesSlides/_rels/notesSlide1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1.xml"/>
		</Relationships>
</file>

<file path=ppt/notesSlides/_rels/notesSlide1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2.xml"/>
		</Relationships>
</file>

<file path=ppt/notesSlides/_rels/notesSlide1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3.xml"/>
		</Relationships>
</file>

<file path=ppt/notesSlides/_rels/notesSlide1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4.xml"/>
		</Relationships>
</file>

<file path=ppt/notesSlides/_rels/notesSlide1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5.xml"/>
		</Relationships>
</file>

<file path=ppt/notesSlides/_rels/notesSlide1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6.xml"/>
		</Relationships>
</file>

<file path=ppt/notesSlides/_rels/notesSlide1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7.xml"/>
		</Relationships>
</file>

<file path=ppt/notesSlides/_rels/notesSlide1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8.xml"/>
		</Relationships>
</file>

<file path=ppt/notesSlides/_rels/notesSlide1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9.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1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0.xml"/>
		</Relationships>
</file>

<file path=ppt/notesSlides/_rels/notesSlide1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1.xml"/>
		</Relationships>
</file>

<file path=ppt/notesSlides/_rels/notesSlide1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2.xml"/>
		</Relationships>
</file>

<file path=ppt/notesSlides/_rels/notesSlide1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3.xml"/>
		</Relationships>
</file>

<file path=ppt/notesSlides/_rels/notesSlide1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4.xml"/>
		</Relationships>
</file>

<file path=ppt/notesSlides/_rels/notesSlide1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5.xml"/>
		</Relationships>
</file>

<file path=ppt/notesSlides/_rels/notesSlide1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6.xml"/>
		</Relationships>
</file>

<file path=ppt/notesSlides/_rels/notesSlide1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7.xml"/>
		</Relationships>
</file>

<file path=ppt/notesSlides/_rels/notesSlide1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8.xml"/>
		</Relationships>
</file>

<file path=ppt/notesSlides/_rels/notesSlide1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0.xml"/>
		</Relationships>
</file>

<file path=ppt/notesSlides/_rels/notesSlide2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1.xml"/>
		</Relationships>
</file>

<file path=ppt/notesSlides/_rels/notesSlide2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2.xml"/>
		</Relationships>
</file>

<file path=ppt/notesSlides/_rels/notesSlide2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3.xml"/>
		</Relationships>
</file>

<file path=ppt/notesSlides/_rels/notesSlide2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4.xml"/>
		</Relationships>
</file>

<file path=ppt/notesSlides/_rels/notesSlide2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5.xml"/>
		</Relationships>
</file>

<file path=ppt/notesSlides/_rels/notesSlide2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6.xml"/>
		</Relationships>
</file>

<file path=ppt/notesSlides/_rels/notesSlide2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7.xml"/>
		</Relationships>
</file>

<file path=ppt/notesSlides/_rels/notesSlide2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8.xml"/>
		</Relationships>
</file>

<file path=ppt/notesSlides/_rels/notesSlide2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9.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0.xml"/>
		</Relationships>
</file>

<file path=ppt/notesSlides/_rels/notesSlide2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1.xml"/>
		</Relationships>
</file>

<file path=ppt/notesSlides/_rels/notesSlide2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2.xml"/>
		</Relationships>
</file>

<file path=ppt/notesSlides/_rels/notesSlide2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3.xml"/>
		</Relationships>
</file>

<file path=ppt/notesSlides/_rels/notesSlide2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4.xml"/>
		</Relationships>
</file>

<file path=ppt/notesSlides/_rels/notesSlide2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5.xml"/>
		</Relationships>
</file>

<file path=ppt/notesSlides/_rels/notesSlide2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6.xml"/>
		</Relationships>
</file>

<file path=ppt/notesSlides/_rels/notesSlide2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7.xml"/>
		</Relationships>
</file>

<file path=ppt/notesSlides/_rels/notesSlide2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8.xml"/>
		</Relationships>
</file>

<file path=ppt/notesSlides/_rels/notesSlide2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9.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0.xml"/>
		</Relationships>
</file>

<file path=ppt/notesSlides/_rels/notesSlide2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1.xml"/>
		</Relationships>
</file>

<file path=ppt/notesSlides/_rels/notesSlide2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2.xml"/>
		</Relationships>
</file>

<file path=ppt/notesSlides/_rels/notesSlide2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3.xml"/>
		</Relationships>
</file>

<file path=ppt/notesSlides/_rels/notesSlide2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4.xml"/>
		</Relationships>
</file>

<file path=ppt/notesSlides/_rels/notesSlide2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5.xml"/>
		</Relationships>
</file>

<file path=ppt/notesSlides/_rels/notesSlide2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6.xml"/>
		</Relationships>
</file>

<file path=ppt/notesSlides/_rels/notesSlide2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7.xml"/>
		</Relationships>
</file>

<file path=ppt/notesSlides/_rels/notesSlide2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8.xml"/>
		</Relationships>
</file>

<file path=ppt/notesSlides/_rels/notesSlide2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9.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0.xml"/>
		</Relationships>
</file>

<file path=ppt/notesSlides/_rels/notesSlide2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1.xml"/>
		</Relationships>
</file>

<file path=ppt/notesSlides/_rels/notesSlide2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2.xml"/>
		</Relationships>
</file>

<file path=ppt/notesSlides/_rels/notesSlide2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3.xml"/>
		</Relationships>
</file>

<file path=ppt/notesSlides/_rels/notesSlide2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4.xml"/>
		</Relationships>
</file>

<file path=ppt/notesSlides/_rels/notesSlide2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5.xml"/>
		</Relationships>
</file>

<file path=ppt/notesSlides/_rels/notesSlide2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6.xml"/>
		</Relationships>
</file>

<file path=ppt/notesSlides/_rels/notesSlide2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7.xml"/>
		</Relationships>
</file>

<file path=ppt/notesSlides/_rels/notesSlide2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8.xml"/>
		</Relationships>
</file>

<file path=ppt/notesSlides/_rels/notesSlide2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9.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0.xml"/>
		</Relationships>
</file>

<file path=ppt/notesSlides/_rels/notesSlide2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1.xml"/>
		</Relationships>
</file>

<file path=ppt/notesSlides/_rels/notesSlide2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2.xml"/>
		</Relationships>
</file>

<file path=ppt/notesSlides/_rels/notesSlide2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3.xml"/>
		</Relationships>
</file>

<file path=ppt/notesSlides/_rels/notesSlide2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4.xml"/>
		</Relationships>
</file>

<file path=ppt/notesSlides/_rels/notesSlide2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5.xml"/>
		</Relationships>
</file>

<file path=ppt/notesSlides/_rels/notesSlide2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6.xml"/>
		</Relationships>
</file>

<file path=ppt/notesSlides/_rels/notesSlide2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7.xml"/>
		</Relationships>
</file>

<file path=ppt/notesSlides/_rels/notesSlide2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8.xml"/>
		</Relationships>
</file>

<file path=ppt/notesSlides/_rels/notesSlide2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9.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0.xml"/>
		</Relationships>
</file>

<file path=ppt/notesSlides/_rels/notesSlide2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1.xml"/>
		</Relationships>
</file>

<file path=ppt/notesSlides/_rels/notesSlide2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2.xml"/>
		</Relationships>
</file>

<file path=ppt/notesSlides/_rels/notesSlide2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3.xml"/>
		</Relationships>
</file>

<file path=ppt/notesSlides/_rels/notesSlide2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4.xml"/>
		</Relationships>
</file>

<file path=ppt/notesSlides/_rels/notesSlide2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5.xml"/>
		</Relationships>
</file>

<file path=ppt/notesSlides/_rels/notesSlide2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6.xml"/>
		</Relationships>
</file>

<file path=ppt/notesSlides/_rels/notesSlide2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7.xml"/>
		</Relationships>
</file>

<file path=ppt/notesSlides/_rels/notesSlide2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8.xml"/>
		</Relationships>
</file>

<file path=ppt/notesSlides/_rels/notesSlide2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9.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0.xml"/>
		</Relationships>
</file>

<file path=ppt/notesSlides/_rels/notesSlide2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1.xml"/>
		</Relationships>
</file>

<file path=ppt/notesSlides/_rels/notesSlide2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2.xml"/>
		</Relationships>
</file>

<file path=ppt/notesSlides/_rels/notesSlide2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3.xml"/>
		</Relationships>
</file>

<file path=ppt/notesSlides/_rels/notesSlide2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4.xml"/>
		</Relationships>
</file>

<file path=ppt/notesSlides/_rels/notesSlide2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5.xml"/>
		</Relationships>
</file>

<file path=ppt/notesSlides/_rels/notesSlide2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6.xml"/>
		</Relationships>
</file>

<file path=ppt/notesSlides/_rels/notesSlide2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7.xml"/>
		</Relationships>
</file>

<file path=ppt/notesSlides/_rels/notesSlide2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8.xml"/>
		</Relationships>
</file>

<file path=ppt/notesSlides/_rels/notesSlide2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9.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0.xml"/>
		</Relationships>
</file>

<file path=ppt/notesSlides/_rels/notesSlide2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1.xml"/>
		</Relationships>
</file>

<file path=ppt/notesSlides/_rels/notesSlide2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2.xml"/>
		</Relationships>
</file>

<file path=ppt/notesSlides/_rels/notesSlide2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3.xml"/>
		</Relationships>
</file>

<file path=ppt/notesSlides/_rels/notesSlide2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4.xml"/>
		</Relationships>
</file>

<file path=ppt/notesSlides/_rels/notesSlide2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5.xml"/>
		</Relationships>
</file>

<file path=ppt/notesSlides/_rels/notesSlide2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6.xml"/>
		</Relationships>
</file>

<file path=ppt/notesSlides/_rels/notesSlide2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7.xml"/>
		</Relationships>
</file>

<file path=ppt/notesSlides/_rels/notesSlide2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8.xml"/>
		</Relationships>
</file>

<file path=ppt/notesSlides/_rels/notesSlide2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9.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0.xml"/>
		</Relationships>
</file>

<file path=ppt/notesSlides/_rels/notesSlide2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1.xml"/>
		</Relationships>
</file>

<file path=ppt/notesSlides/_rels/notesSlide2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2.xml"/>
		</Relationships>
</file>

<file path=ppt/notesSlides/_rels/notesSlide2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3.xml"/>
		</Relationships>
</file>

<file path=ppt/notesSlides/_rels/notesSlide2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4.xml"/>
		</Relationships>
</file>

<file path=ppt/notesSlides/_rels/notesSlide2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5.xml"/>
		</Relationships>
</file>

<file path=ppt/notesSlides/_rels/notesSlide2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6.xml"/>
		</Relationships>
</file>

<file path=ppt/notesSlides/_rels/notesSlide2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7.xml"/>
		</Relationships>
</file>

<file path=ppt/notesSlides/_rels/notesSlide2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8.xml"/>
		</Relationships>
</file>

<file path=ppt/notesSlides/_rels/notesSlide2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9.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2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0.xml"/>
		</Relationships>
</file>

<file path=ppt/notesSlides/_rels/notesSlide2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1.xml"/>
		</Relationships>
</file>

<file path=ppt/notesSlides/_rels/notesSlide2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2.xml"/>
		</Relationships>
</file>

<file path=ppt/notesSlides/_rels/notesSlide2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3.xml"/>
		</Relationships>
</file>

<file path=ppt/notesSlides/_rels/notesSlide2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4.xml"/>
		</Relationships>
</file>

<file path=ppt/notesSlides/_rels/notesSlide2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5.xml"/>
		</Relationships>
</file>

<file path=ppt/notesSlides/_rels/notesSlide2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6.xml"/>
		</Relationships>
</file>

<file path=ppt/notesSlides/_rels/notesSlide2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7.xml"/>
		</Relationships>
</file>

<file path=ppt/notesSlides/_rels/notesSlide2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8.xml"/>
		</Relationships>
</file>

<file path=ppt/notesSlides/_rels/notesSlide2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0.xml"/>
		</Relationships>
</file>

<file path=ppt/notesSlides/_rels/notesSlide3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1.xml"/>
		</Relationships>
</file>

<file path=ppt/notesSlides/_rels/notesSlide3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2.xml"/>
		</Relationships>
</file>

<file path=ppt/notesSlides/_rels/notesSlide3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3.xml"/>
		</Relationships>
</file>

<file path=ppt/notesSlides/_rels/notesSlide3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4.xml"/>
		</Relationships>
</file>

<file path=ppt/notesSlides/_rels/notesSlide3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5.xml"/>
		</Relationships>
</file>

<file path=ppt/notesSlides/_rels/notesSlide3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6.xml"/>
		</Relationships>
</file>

<file path=ppt/notesSlides/_rels/notesSlide3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7.xml"/>
		</Relationships>
</file>

<file path=ppt/notesSlides/_rels/notesSlide3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8.xml"/>
		</Relationships>
</file>

<file path=ppt/notesSlides/_rels/notesSlide3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9.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0.xml"/>
		</Relationships>
</file>

<file path=ppt/notesSlides/_rels/notesSlide3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1.xml"/>
		</Relationships>
</file>

<file path=ppt/notesSlides/_rels/notesSlide3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2.xml"/>
		</Relationships>
</file>

<file path=ppt/notesSlides/_rels/notesSlide3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3.xml"/>
		</Relationships>
</file>

<file path=ppt/notesSlides/_rels/notesSlide3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4.xml"/>
		</Relationships>
</file>

<file path=ppt/notesSlides/_rels/notesSlide3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5.xml"/>
		</Relationships>
</file>

<file path=ppt/notesSlides/_rels/notesSlide3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6.xml"/>
		</Relationships>
</file>

<file path=ppt/notesSlides/_rels/notesSlide3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7.xml"/>
		</Relationships>
</file>

<file path=ppt/notesSlides/_rels/notesSlide3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8.xml"/>
		</Relationships>
</file>

<file path=ppt/notesSlides/_rels/notesSlide3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9.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0.xml"/>
		</Relationships>
</file>

<file path=ppt/notesSlides/_rels/notesSlide3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1.xml"/>
		</Relationships>
</file>

<file path=ppt/notesSlides/_rels/notesSlide3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2.xml"/>
		</Relationships>
</file>

<file path=ppt/notesSlides/_rels/notesSlide3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3.xml"/>
		</Relationships>
</file>

<file path=ppt/notesSlides/_rels/notesSlide3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4.xml"/>
		</Relationships>
</file>

<file path=ppt/notesSlides/_rels/notesSlide3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5.xml"/>
		</Relationships>
</file>

<file path=ppt/notesSlides/_rels/notesSlide3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6.xml"/>
		</Relationships>
</file>

<file path=ppt/notesSlides/_rels/notesSlide3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7.xml"/>
		</Relationships>
</file>

<file path=ppt/notesSlides/_rels/notesSlide3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8.xml"/>
		</Relationships>
</file>

<file path=ppt/notesSlides/_rels/notesSlide3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9.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0.xml"/>
		</Relationships>
</file>

<file path=ppt/notesSlides/_rels/notesSlide3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1.xml"/>
		</Relationships>
</file>

<file path=ppt/notesSlides/_rels/notesSlide3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2.xml"/>
		</Relationships>
</file>

<file path=ppt/notesSlides/_rels/notesSlide3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3.xml"/>
		</Relationships>
</file>

<file path=ppt/notesSlides/_rels/notesSlide3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4.xml"/>
		</Relationships>
</file>

<file path=ppt/notesSlides/_rels/notesSlide3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5.xml"/>
		</Relationships>
</file>

<file path=ppt/notesSlides/_rels/notesSlide3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6.xml"/>
		</Relationships>
</file>

<file path=ppt/notesSlides/_rels/notesSlide3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7.xml"/>
		</Relationships>
</file>

<file path=ppt/notesSlides/_rels/notesSlide3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8.xml"/>
		</Relationships>
</file>

<file path=ppt/notesSlides/_rels/notesSlide3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9.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0.xml"/>
		</Relationships>
</file>

<file path=ppt/notesSlides/_rels/notesSlide3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1.xml"/>
		</Relationships>
</file>

<file path=ppt/notesSlides/_rels/notesSlide3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2.xml"/>
		</Relationships>
</file>

<file path=ppt/notesSlides/_rels/notesSlide3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3.xml"/>
		</Relationships>
</file>

<file path=ppt/notesSlides/_rels/notesSlide3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4.xml"/>
		</Relationships>
</file>

<file path=ppt/notesSlides/_rels/notesSlide3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5.xml"/>
		</Relationships>
</file>

<file path=ppt/notesSlides/_rels/notesSlide3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6.xml"/>
		</Relationships>
</file>

<file path=ppt/notesSlides/_rels/notesSlide3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7.xml"/>
		</Relationships>
</file>

<file path=ppt/notesSlides/_rels/notesSlide3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8.xml"/>
		</Relationships>
</file>

<file path=ppt/notesSlides/_rels/notesSlide3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9.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0.xml"/>
		</Relationships>
</file>

<file path=ppt/notesSlides/_rels/notesSlide3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1.xml"/>
		</Relationships>
</file>

<file path=ppt/notesSlides/_rels/notesSlide3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2.xml"/>
		</Relationships>
</file>

<file path=ppt/notesSlides/_rels/notesSlide3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3.xml"/>
		</Relationships>
</file>

<file path=ppt/notesSlides/_rels/notesSlide3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4.xml"/>
		</Relationships>
</file>

<file path=ppt/notesSlides/_rels/notesSlide3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5.xml"/>
		</Relationships>
</file>

<file path=ppt/notesSlides/_rels/notesSlide3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6.xml"/>
		</Relationships>
</file>

<file path=ppt/notesSlides/_rels/notesSlide3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7.xml"/>
		</Relationships>
</file>

<file path=ppt/notesSlides/_rels/notesSlide3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8.xml"/>
		</Relationships>
</file>

<file path=ppt/notesSlides/_rels/notesSlide3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9.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0.xml"/>
		</Relationships>
</file>

<file path=ppt/notesSlides/_rels/notesSlide3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1.xml"/>
		</Relationships>
</file>

<file path=ppt/notesSlides/_rels/notesSlide3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2.xml"/>
		</Relationships>
</file>

<file path=ppt/notesSlides/_rels/notesSlide3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3.xml"/>
		</Relationships>
</file>

<file path=ppt/notesSlides/_rels/notesSlide3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4.xml"/>
		</Relationships>
</file>

<file path=ppt/notesSlides/_rels/notesSlide3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5.xml"/>
		</Relationships>
</file>

<file path=ppt/notesSlides/_rels/notesSlide3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6.xml"/>
		</Relationships>
</file>

<file path=ppt/notesSlides/_rels/notesSlide3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7.xml"/>
		</Relationships>
</file>

<file path=ppt/notesSlides/_rels/notesSlide3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8.xml"/>
		</Relationships>
</file>

<file path=ppt/notesSlides/_rels/notesSlide3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9.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0.xml"/>
		</Relationships>
</file>

<file path=ppt/notesSlides/_rels/notesSlide3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1.xml"/>
		</Relationships>
</file>

<file path=ppt/notesSlides/_rels/notesSlide3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2.xml"/>
		</Relationships>
</file>

<file path=ppt/notesSlides/_rels/notesSlide3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3.xml"/>
		</Relationships>
</file>

<file path=ppt/notesSlides/_rels/notesSlide3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4.xml"/>
		</Relationships>
</file>

<file path=ppt/notesSlides/_rels/notesSlide3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5.xml"/>
		</Relationships>
</file>

<file path=ppt/notesSlides/_rels/notesSlide3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6.xml"/>
		</Relationships>
</file>

<file path=ppt/notesSlides/_rels/notesSlide3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7.xml"/>
		</Relationships>
</file>

<file path=ppt/notesSlides/_rels/notesSlide3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8.xml"/>
		</Relationships>
</file>

<file path=ppt/notesSlides/_rels/notesSlide3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9.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0.xml"/>
		</Relationships>
</file>

<file path=ppt/notesSlides/_rels/notesSlide3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1.xml"/>
		</Relationships>
</file>

<file path=ppt/notesSlides/_rels/notesSlide3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2.xml"/>
		</Relationships>
</file>

<file path=ppt/notesSlides/_rels/notesSlide3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3.xml"/>
		</Relationships>
</file>

<file path=ppt/notesSlides/_rels/notesSlide3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4.xml"/>
		</Relationships>
</file>

<file path=ppt/notesSlides/_rels/notesSlide3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5.xml"/>
		</Relationships>
</file>

<file path=ppt/notesSlides/_rels/notesSlide3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6.xml"/>
		</Relationships>
</file>

<file path=ppt/notesSlides/_rels/notesSlide3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7.xml"/>
		</Relationships>
</file>

<file path=ppt/notesSlides/_rels/notesSlide3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8.xml"/>
		</Relationships>
</file>

<file path=ppt/notesSlides/_rels/notesSlide3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9.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3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0.xml"/>
		</Relationships>
</file>

<file path=ppt/notesSlides/_rels/notesSlide3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1.xml"/>
		</Relationships>
</file>

<file path=ppt/notesSlides/_rels/notesSlide3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2.xml"/>
		</Relationships>
</file>

<file path=ppt/notesSlides/_rels/notesSlide3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3.xml"/>
		</Relationships>
</file>

<file path=ppt/notesSlides/_rels/notesSlide3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4.xml"/>
		</Relationships>
</file>

<file path=ppt/notesSlides/_rels/notesSlide3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5.xml"/>
		</Relationships>
</file>

<file path=ppt/notesSlides/_rels/notesSlide3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6.xml"/>
		</Relationships>
</file>

<file path=ppt/notesSlides/_rels/notesSlide3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7.xml"/>
		</Relationships>
</file>

<file path=ppt/notesSlides/_rels/notesSlide3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8.xml"/>
		</Relationships>
</file>

<file path=ppt/notesSlides/_rels/notesSlide3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0.xml"/>
		</Relationships>
</file>

<file path=ppt/notesSlides/_rels/notesSlide4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1.xml"/>
		</Relationships>
</file>

<file path=ppt/notesSlides/_rels/notesSlide4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2.xml"/>
		</Relationships>
</file>

<file path=ppt/notesSlides/_rels/notesSlide4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3.xml"/>
		</Relationships>
</file>

<file path=ppt/notesSlides/_rels/notesSlide4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4.xml"/>
		</Relationships>
</file>

<file path=ppt/notesSlides/_rels/notesSlide4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5.xml"/>
		</Relationships>
</file>

<file path=ppt/notesSlides/_rels/notesSlide4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6.xml"/>
		</Relationships>
</file>

<file path=ppt/notesSlides/_rels/notesSlide4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7.xml"/>
		</Relationships>
</file>

<file path=ppt/notesSlides/_rels/notesSlide4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8.xml"/>
		</Relationships>
</file>

<file path=ppt/notesSlides/_rels/notesSlide4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9.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0.xml"/>
		</Relationships>
</file>

<file path=ppt/notesSlides/_rels/notesSlide4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1.xml"/>
		</Relationships>
</file>

<file path=ppt/notesSlides/_rels/notesSlide4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2.xml"/>
		</Relationships>
</file>

<file path=ppt/notesSlides/_rels/notesSlide4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3.xml"/>
		</Relationships>
</file>

<file path=ppt/notesSlides/_rels/notesSlide4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4.xml"/>
		</Relationships>
</file>

<file path=ppt/notesSlides/_rels/notesSlide4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5.xml"/>
		</Relationships>
</file>

<file path=ppt/notesSlides/_rels/notesSlide4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6.xml"/>
		</Relationships>
</file>

<file path=ppt/notesSlides/_rels/notesSlide4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7.xml"/>
		</Relationships>
</file>

<file path=ppt/notesSlides/_rels/notesSlide4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8.xml"/>
		</Relationships>
</file>

<file path=ppt/notesSlides/_rels/notesSlide4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9.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0.xml"/>
		</Relationships>
</file>

<file path=ppt/notesSlides/_rels/notesSlide4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1.xml"/>
		</Relationships>
</file>

<file path=ppt/notesSlides/_rels/notesSlide4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2.xml"/>
		</Relationships>
</file>

<file path=ppt/notesSlides/_rels/notesSlide4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3.xml"/>
		</Relationships>
</file>

<file path=ppt/notesSlides/_rels/notesSlide4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4.xml"/>
		</Relationships>
</file>

<file path=ppt/notesSlides/_rels/notesSlide4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5.xml"/>
		</Relationships>
</file>

<file path=ppt/notesSlides/_rels/notesSlide4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6.xml"/>
		</Relationships>
</file>

<file path=ppt/notesSlides/_rels/notesSlide4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7.xml"/>
		</Relationships>
</file>

<file path=ppt/notesSlides/_rels/notesSlide4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8.xml"/>
		</Relationships>
</file>

<file path=ppt/notesSlides/_rels/notesSlide4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9.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0.xml"/>
		</Relationships>
</file>

<file path=ppt/notesSlides/_rels/notesSlide4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1.xml"/>
		</Relationships>
</file>

<file path=ppt/notesSlides/_rels/notesSlide4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2.xml"/>
		</Relationships>
</file>

<file path=ppt/notesSlides/_rels/notesSlide4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3.xml"/>
		</Relationships>
</file>

<file path=ppt/notesSlides/_rels/notesSlide4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4.xml"/>
		</Relationships>
</file>

<file path=ppt/notesSlides/_rels/notesSlide4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5.xml"/>
		</Relationships>
</file>

<file path=ppt/notesSlides/_rels/notesSlide4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6.xml"/>
		</Relationships>
</file>

<file path=ppt/notesSlides/_rels/notesSlide4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7.xml"/>
		</Relationships>
</file>

<file path=ppt/notesSlides/_rels/notesSlide4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8.xml"/>
		</Relationships>
</file>

<file path=ppt/notesSlides/_rels/notesSlide4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9.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0.xml"/>
		</Relationships>
</file>

<file path=ppt/notesSlides/_rels/notesSlide4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1.xml"/>
		</Relationships>
</file>

<file path=ppt/notesSlides/_rels/notesSlide4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2.xml"/>
		</Relationships>
</file>

<file path=ppt/notesSlides/_rels/notesSlide4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3.xml"/>
		</Relationships>
</file>

<file path=ppt/notesSlides/_rels/notesSlide4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4.xml"/>
		</Relationships>
</file>

<file path=ppt/notesSlides/_rels/notesSlide4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5.xml"/>
		</Relationships>
</file>

<file path=ppt/notesSlides/_rels/notesSlide4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6.xml"/>
		</Relationships>
</file>

<file path=ppt/notesSlides/_rels/notesSlide4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7.xml"/>
		</Relationships>
</file>

<file path=ppt/notesSlides/_rels/notesSlide4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8.xml"/>
		</Relationships>
</file>

<file path=ppt/notesSlides/_rels/notesSlide4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9.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0.xml"/>
		</Relationships>
</file>

<file path=ppt/notesSlides/_rels/notesSlide4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1.xml"/>
		</Relationships>
</file>

<file path=ppt/notesSlides/_rels/notesSlide4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2.xml"/>
		</Relationships>
</file>

<file path=ppt/notesSlides/_rels/notesSlide4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3.xml"/>
		</Relationships>
</file>

<file path=ppt/notesSlides/_rels/notesSlide4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4.xml"/>
		</Relationships>
</file>

<file path=ppt/notesSlides/_rels/notesSlide4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5.xml"/>
		</Relationships>
</file>

<file path=ppt/notesSlides/_rels/notesSlide4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6.xml"/>
		</Relationships>
</file>

<file path=ppt/notesSlides/_rels/notesSlide4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7.xml"/>
		</Relationships>
</file>

<file path=ppt/notesSlides/_rels/notesSlide4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8.xml"/>
		</Relationships>
</file>

<file path=ppt/notesSlides/_rels/notesSlide4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9.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0.xml"/>
		</Relationships>
</file>

<file path=ppt/notesSlides/_rels/notesSlide4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1.xml"/>
		</Relationships>
</file>

<file path=ppt/notesSlides/_rels/notesSlide4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2.xml"/>
		</Relationships>
</file>

<file path=ppt/notesSlides/_rels/notesSlide4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3.xml"/>
		</Relationships>
</file>

<file path=ppt/notesSlides/_rels/notesSlide4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4.xml"/>
		</Relationships>
</file>

<file path=ppt/notesSlides/_rels/notesSlide4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5.xml"/>
		</Relationships>
</file>

<file path=ppt/notesSlides/_rels/notesSlide4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6.xml"/>
		</Relationships>
</file>

<file path=ppt/notesSlides/_rels/notesSlide4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7.xml"/>
		</Relationships>
</file>

<file path=ppt/notesSlides/_rels/notesSlide4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8.xml"/>
		</Relationships>
</file>

<file path=ppt/notesSlides/_rels/notesSlide4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9.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0.xml"/>
		</Relationships>
</file>

<file path=ppt/notesSlides/_rels/notesSlide4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1.xml"/>
		</Relationships>
</file>

<file path=ppt/notesSlides/_rels/notesSlide4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2.xml"/>
		</Relationships>
</file>

<file path=ppt/notesSlides/_rels/notesSlide4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3.xml"/>
		</Relationships>
</file>

<file path=ppt/notesSlides/_rels/notesSlide4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4.xml"/>
		</Relationships>
</file>

<file path=ppt/notesSlides/_rels/notesSlide4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5.xml"/>
		</Relationships>
</file>

<file path=ppt/notesSlides/_rels/notesSlide4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6.xml"/>
		</Relationships>
</file>

<file path=ppt/notesSlides/_rels/notesSlide4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7.xml"/>
		</Relationships>
</file>

<file path=ppt/notesSlides/_rels/notesSlide4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8.xml"/>
		</Relationships>
</file>

<file path=ppt/notesSlides/_rels/notesSlide4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9.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image-100-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image-101-1.jp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image-102-1.jp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image-103-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image-104-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image-105-1.png"/><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image-106-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image-107-1.jp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image-108-1.jpg"/><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image-109-1.jp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image-110-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image-111-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image-112-1.bmp"/><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image-113-1.jp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image-114-1.pn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image-115-1.jp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image-116-1.jp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image-117-1.jp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image-118-1.pn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image-119-1.png"/><Relationship Id="rId2" Type="http://schemas.openxmlformats.org/officeDocument/2006/relationships/slideLayout" Target="../slideLayouts/slideLayout1.xml"/><Relationship Id="rId3"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image" Target="../media/image-120-1.png"/><Relationship Id="rId2" Type="http://schemas.openxmlformats.org/officeDocument/2006/relationships/slideLayout" Target="../slideLayouts/slideLayout1.xml"/><Relationship Id="rId3"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image" Target="../media/image-121-1.jpg"/><Relationship Id="rId2" Type="http://schemas.openxmlformats.org/officeDocument/2006/relationships/slideLayout" Target="../slideLayouts/slideLayout1.xml"/><Relationship Id="rId3"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image" Target="../media/image-122-1.png"/><Relationship Id="rId2" Type="http://schemas.openxmlformats.org/officeDocument/2006/relationships/slideLayout" Target="../slideLayouts/slideLayout1.xml"/><Relationship Id="rId3"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image" Target="../media/image-123-1.jpg"/><Relationship Id="rId2" Type="http://schemas.openxmlformats.org/officeDocument/2006/relationships/slideLayout" Target="../slideLayouts/slideLayout1.xml"/><Relationship Id="rId3"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image" Target="../media/image-124-1.png"/><Relationship Id="rId2" Type="http://schemas.openxmlformats.org/officeDocument/2006/relationships/slideLayout" Target="../slideLayouts/slideLayout1.xml"/><Relationship Id="rId3"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image" Target="../media/image-125-1.jpg"/><Relationship Id="rId2" Type="http://schemas.openxmlformats.org/officeDocument/2006/relationships/slideLayout" Target="../slideLayouts/slideLayout1.xml"/><Relationship Id="rId3"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image" Target="../media/image-126-1.jpg"/><Relationship Id="rId2" Type="http://schemas.openxmlformats.org/officeDocument/2006/relationships/slideLayout" Target="../slideLayouts/slideLayout1.xml"/><Relationship Id="rId3"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image" Target="../media/image-127-1.jpg"/><Relationship Id="rId2" Type="http://schemas.openxmlformats.org/officeDocument/2006/relationships/slideLayout" Target="../slideLayouts/slideLayout1.xml"/><Relationship Id="rId3"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image" Target="../media/image-128-1.png"/><Relationship Id="rId2" Type="http://schemas.openxmlformats.org/officeDocument/2006/relationships/slideLayout" Target="../slideLayouts/slideLayout1.xml"/><Relationship Id="rId3"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image" Target="../media/image-129-1.jpg"/><Relationship Id="rId2" Type="http://schemas.openxmlformats.org/officeDocument/2006/relationships/slideLayout" Target="../slideLayouts/slideLayout1.xml"/><Relationship Id="rId3"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image" Target="../media/image-130-1.jpg"/><Relationship Id="rId2" Type="http://schemas.openxmlformats.org/officeDocument/2006/relationships/slideLayout" Target="../slideLayouts/slideLayout1.xml"/><Relationship Id="rId3"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image" Target="../media/image-131-1.jpeg"/><Relationship Id="rId2" Type="http://schemas.openxmlformats.org/officeDocument/2006/relationships/slideLayout" Target="../slideLayouts/slideLayout1.xml"/><Relationship Id="rId3"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image" Target="../media/image-132-1.jpg"/><Relationship Id="rId2" Type="http://schemas.openxmlformats.org/officeDocument/2006/relationships/slideLayout" Target="../slideLayouts/slideLayout1.xml"/><Relationship Id="rId3"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image" Target="../media/image-133-1.jpg"/><Relationship Id="rId2" Type="http://schemas.openxmlformats.org/officeDocument/2006/relationships/slideLayout" Target="../slideLayouts/slideLayout1.xml"/><Relationship Id="rId3"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image" Target="../media/image-134-1.jpg"/><Relationship Id="rId2" Type="http://schemas.openxmlformats.org/officeDocument/2006/relationships/slideLayout" Target="../slideLayouts/slideLayout1.xml"/><Relationship Id="rId3"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image" Target="../media/image-135-1.png"/><Relationship Id="rId2" Type="http://schemas.openxmlformats.org/officeDocument/2006/relationships/slideLayout" Target="../slideLayouts/slideLayout1.xml"/><Relationship Id="rId3"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image" Target="../media/image-136-1.jpg"/><Relationship Id="rId2" Type="http://schemas.openxmlformats.org/officeDocument/2006/relationships/slideLayout" Target="../slideLayouts/slideLayout1.xml"/><Relationship Id="rId3"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image" Target="../media/image-137-1.jpg"/><Relationship Id="rId2" Type="http://schemas.openxmlformats.org/officeDocument/2006/relationships/slideLayout" Target="../slideLayouts/slideLayout1.xml"/><Relationship Id="rId3"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image" Target="../media/image-138-1.jpg"/><Relationship Id="rId2" Type="http://schemas.openxmlformats.org/officeDocument/2006/relationships/slideLayout" Target="../slideLayouts/slideLayout1.xml"/><Relationship Id="rId3"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image-139-1.jpg"/><Relationship Id="rId2" Type="http://schemas.openxmlformats.org/officeDocument/2006/relationships/slideLayout" Target="../slideLayouts/slideLayout1.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image" Target="../media/image-140-1.png"/><Relationship Id="rId2" Type="http://schemas.openxmlformats.org/officeDocument/2006/relationships/slideLayout" Target="../slideLayouts/slideLayout1.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image-141-1.jpg"/><Relationship Id="rId2" Type="http://schemas.openxmlformats.org/officeDocument/2006/relationships/slideLayout" Target="../slideLayouts/slideLayout1.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image-142-1.jpg"/><Relationship Id="rId2" Type="http://schemas.openxmlformats.org/officeDocument/2006/relationships/slideLayout" Target="../slideLayouts/slideLayout1.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image" Target="../media/image-143-1.png"/><Relationship Id="rId2" Type="http://schemas.openxmlformats.org/officeDocument/2006/relationships/slideLayout" Target="../slideLayouts/slideLayout1.xml"/><Relationship Id="rId3"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image" Target="../media/image-144-1.jpg"/><Relationship Id="rId2" Type="http://schemas.openxmlformats.org/officeDocument/2006/relationships/slideLayout" Target="../slideLayouts/slideLayout1.xml"/><Relationship Id="rId3"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image" Target="../media/image-145-1.jpg"/><Relationship Id="rId2" Type="http://schemas.openxmlformats.org/officeDocument/2006/relationships/slideLayout" Target="../slideLayouts/slideLayout1.xml"/><Relationship Id="rId3"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image" Target="../media/image-146-1.png"/><Relationship Id="rId2" Type="http://schemas.openxmlformats.org/officeDocument/2006/relationships/slideLayout" Target="../slideLayouts/slideLayout1.xml"/><Relationship Id="rId3"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image" Target="../media/image-147-1.jpg"/><Relationship Id="rId2" Type="http://schemas.openxmlformats.org/officeDocument/2006/relationships/slideLayout" Target="../slideLayouts/slideLayout1.xml"/><Relationship Id="rId3"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image" Target="../media/image-148-1.jpg"/><Relationship Id="rId2" Type="http://schemas.openxmlformats.org/officeDocument/2006/relationships/slideLayout" Target="../slideLayouts/slideLayout1.xml"/><Relationship Id="rId3"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image" Target="../media/image-149-1.jpg"/><Relationship Id="rId2" Type="http://schemas.openxmlformats.org/officeDocument/2006/relationships/slideLayout" Target="../slideLayouts/slideLayout1.xml"/><Relationship Id="rId3"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image" Target="../media/image-150-1.png"/><Relationship Id="rId2" Type="http://schemas.openxmlformats.org/officeDocument/2006/relationships/slideLayout" Target="../slideLayouts/slideLayout1.xml"/><Relationship Id="rId3"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image" Target="../media/image-151-1.jpg"/><Relationship Id="rId2" Type="http://schemas.openxmlformats.org/officeDocument/2006/relationships/slideLayout" Target="../slideLayouts/slideLayout1.xml"/><Relationship Id="rId3"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image" Target="../media/image-152-1.png"/><Relationship Id="rId2" Type="http://schemas.openxmlformats.org/officeDocument/2006/relationships/slideLayout" Target="../slideLayouts/slideLayout1.xml"/><Relationship Id="rId3"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image" Target="../media/image-153-1.jpg"/><Relationship Id="rId2" Type="http://schemas.openxmlformats.org/officeDocument/2006/relationships/slideLayout" Target="../slideLayouts/slideLayout1.xml"/><Relationship Id="rId3"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image" Target="../media/image-154-1.jpg"/><Relationship Id="rId2" Type="http://schemas.openxmlformats.org/officeDocument/2006/relationships/slideLayout" Target="../slideLayouts/slideLayout1.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image-155-1.png"/><Relationship Id="rId2" Type="http://schemas.openxmlformats.org/officeDocument/2006/relationships/slideLayout" Target="../slideLayouts/slideLayout1.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image" Target="../media/image-156-1.png"/><Relationship Id="rId2" Type="http://schemas.openxmlformats.org/officeDocument/2006/relationships/slideLayout" Target="../slideLayouts/slideLayout1.xml"/><Relationship Id="rId3"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image" Target="../media/image-157-1.jpg"/><Relationship Id="rId2" Type="http://schemas.openxmlformats.org/officeDocument/2006/relationships/slideLayout" Target="../slideLayouts/slideLayout1.xml"/><Relationship Id="rId3"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image" Target="../media/image-158-1.png"/><Relationship Id="rId2" Type="http://schemas.openxmlformats.org/officeDocument/2006/relationships/slideLayout" Target="../slideLayouts/slideLayout1.xml"/><Relationship Id="rId3"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image" Target="../media/image-159-1.jpg"/><Relationship Id="rId2" Type="http://schemas.openxmlformats.org/officeDocument/2006/relationships/slideLayout" Target="../slideLayouts/slideLayout1.xml"/><Relationship Id="rId3"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image" Target="../media/image-160-1.jpg"/><Relationship Id="rId2" Type="http://schemas.openxmlformats.org/officeDocument/2006/relationships/slideLayout" Target="../slideLayouts/slideLayout1.xml"/><Relationship Id="rId3"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image" Target="../media/image-161-1.png"/><Relationship Id="rId2" Type="http://schemas.openxmlformats.org/officeDocument/2006/relationships/slideLayout" Target="../slideLayouts/slideLayout1.xml"/><Relationship Id="rId3"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image" Target="../media/image-162-1.png"/><Relationship Id="rId2" Type="http://schemas.openxmlformats.org/officeDocument/2006/relationships/slideLayout" Target="../slideLayouts/slideLayout1.xml"/><Relationship Id="rId3"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image" Target="../media/image-163-1.png"/><Relationship Id="rId2" Type="http://schemas.openxmlformats.org/officeDocument/2006/relationships/slideLayout" Target="../slideLayouts/slideLayout1.xml"/><Relationship Id="rId3"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image" Target="../media/image-164-1.png"/><Relationship Id="rId2" Type="http://schemas.openxmlformats.org/officeDocument/2006/relationships/slideLayout" Target="../slideLayouts/slideLayout1.xml"/><Relationship Id="rId3"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image" Target="../media/image-165-1.jpg"/><Relationship Id="rId2" Type="http://schemas.openxmlformats.org/officeDocument/2006/relationships/slideLayout" Target="../slideLayouts/slideLayout1.xml"/><Relationship Id="rId3"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image" Target="../media/image-166-1.png"/><Relationship Id="rId2" Type="http://schemas.openxmlformats.org/officeDocument/2006/relationships/slideLayout" Target="../slideLayouts/slideLayout1.xml"/><Relationship Id="rId3"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image" Target="../media/image-167-1.jpg"/><Relationship Id="rId2" Type="http://schemas.openxmlformats.org/officeDocument/2006/relationships/slideLayout" Target="../slideLayouts/slideLayout1.xml"/><Relationship Id="rId3"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image" Target="../media/image-168-1.png"/><Relationship Id="rId2" Type="http://schemas.openxmlformats.org/officeDocument/2006/relationships/slideLayout" Target="../slideLayouts/slideLayout1.xml"/><Relationship Id="rId3"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image" Target="../media/image-169-1.jpg"/><Relationship Id="rId2" Type="http://schemas.openxmlformats.org/officeDocument/2006/relationships/slideLayout" Target="../slideLayouts/slideLayout1.xml"/><Relationship Id="rId3"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image" Target="../media/image-170-1.jpg"/><Relationship Id="rId2" Type="http://schemas.openxmlformats.org/officeDocument/2006/relationships/slideLayout" Target="../slideLayouts/slideLayout1.xml"/><Relationship Id="rId3"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image" Target="../media/image-171-1.png"/><Relationship Id="rId2" Type="http://schemas.openxmlformats.org/officeDocument/2006/relationships/slideLayout" Target="../slideLayouts/slideLayout1.xml"/><Relationship Id="rId3"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image" Target="../media/image-172-1.jpg"/><Relationship Id="rId2" Type="http://schemas.openxmlformats.org/officeDocument/2006/relationships/slideLayout" Target="../slideLayouts/slideLayout1.xml"/><Relationship Id="rId3"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image" Target="../media/image-173-1.png"/><Relationship Id="rId2" Type="http://schemas.openxmlformats.org/officeDocument/2006/relationships/slideLayout" Target="../slideLayouts/slideLayout1.xml"/><Relationship Id="rId3"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image" Target="../media/image-174-1.jpg"/><Relationship Id="rId2" Type="http://schemas.openxmlformats.org/officeDocument/2006/relationships/slideLayout" Target="../slideLayouts/slideLayout1.xml"/><Relationship Id="rId3"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image" Target="../media/image-175-1.png"/><Relationship Id="rId2" Type="http://schemas.openxmlformats.org/officeDocument/2006/relationships/slideLayout" Target="../slideLayouts/slideLayout1.xml"/><Relationship Id="rId3"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image" Target="../media/image-176-1.jpg"/><Relationship Id="rId2" Type="http://schemas.openxmlformats.org/officeDocument/2006/relationships/slideLayout" Target="../slideLayouts/slideLayout1.xml"/><Relationship Id="rId3"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image" Target="../media/image-177-1.jpg"/><Relationship Id="rId2" Type="http://schemas.openxmlformats.org/officeDocument/2006/relationships/slideLayout" Target="../slideLayouts/slideLayout1.xml"/><Relationship Id="rId3"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image" Target="../media/image-178-1.png"/><Relationship Id="rId2" Type="http://schemas.openxmlformats.org/officeDocument/2006/relationships/slideLayout" Target="../slideLayouts/slideLayout1.xml"/><Relationship Id="rId3"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image" Target="../media/image-179-1.jpg"/><Relationship Id="rId2" Type="http://schemas.openxmlformats.org/officeDocument/2006/relationships/slideLayout" Target="../slideLayouts/slideLayout1.xml"/><Relationship Id="rId3"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image" Target="../media/image-180-1.png"/><Relationship Id="rId2" Type="http://schemas.openxmlformats.org/officeDocument/2006/relationships/slideLayout" Target="../slideLayouts/slideLayout1.xml"/><Relationship Id="rId3"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image" Target="../media/image-181-1.jpg"/><Relationship Id="rId2" Type="http://schemas.openxmlformats.org/officeDocument/2006/relationships/slideLayout" Target="../slideLayouts/slideLayout1.xml"/><Relationship Id="rId3"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image" Target="../media/image-182-1.jpg"/><Relationship Id="rId2" Type="http://schemas.openxmlformats.org/officeDocument/2006/relationships/slideLayout" Target="../slideLayouts/slideLayout1.xml"/><Relationship Id="rId3"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image" Target="../media/image-183-1.jpg"/><Relationship Id="rId2" Type="http://schemas.openxmlformats.org/officeDocument/2006/relationships/slideLayout" Target="../slideLayouts/slideLayout1.xml"/><Relationship Id="rId3"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image" Target="../media/image-184-1.png"/><Relationship Id="rId2" Type="http://schemas.openxmlformats.org/officeDocument/2006/relationships/slideLayout" Target="../slideLayouts/slideLayout1.xml"/><Relationship Id="rId3"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image" Target="../media/image-185-1.jpg"/><Relationship Id="rId2" Type="http://schemas.openxmlformats.org/officeDocument/2006/relationships/slideLayout" Target="../slideLayouts/slideLayout1.xml"/><Relationship Id="rId3"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image" Target="../media/image-186-1.jpg"/><Relationship Id="rId2" Type="http://schemas.openxmlformats.org/officeDocument/2006/relationships/slideLayout" Target="../slideLayouts/slideLayout1.xml"/><Relationship Id="rId3"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image" Target="../media/image-187-1.png"/><Relationship Id="rId2" Type="http://schemas.openxmlformats.org/officeDocument/2006/relationships/slideLayout" Target="../slideLayouts/slideLayout1.xml"/><Relationship Id="rId3"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image" Target="../media/image-188-1.jpg"/><Relationship Id="rId2" Type="http://schemas.openxmlformats.org/officeDocument/2006/relationships/slideLayout" Target="../slideLayouts/slideLayout1.xml"/><Relationship Id="rId3"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image" Target="../media/image-189-1.png"/><Relationship Id="rId2" Type="http://schemas.openxmlformats.org/officeDocument/2006/relationships/slideLayout" Target="../slideLayouts/slideLayout1.xml"/><Relationship Id="rId3"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image" Target="../media/image-190-1.jpg"/><Relationship Id="rId2" Type="http://schemas.openxmlformats.org/officeDocument/2006/relationships/slideLayout" Target="../slideLayouts/slideLayout1.xml"/><Relationship Id="rId3"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image" Target="../media/image-191-1.jpg"/><Relationship Id="rId2" Type="http://schemas.openxmlformats.org/officeDocument/2006/relationships/slideLayout" Target="../slideLayouts/slideLayout1.xml"/><Relationship Id="rId3"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image" Target="../media/image-192-1.jpg"/><Relationship Id="rId2" Type="http://schemas.openxmlformats.org/officeDocument/2006/relationships/slideLayout" Target="../slideLayouts/slideLayout1.xml"/><Relationship Id="rId3"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image" Target="../media/image-193-1.png"/><Relationship Id="rId2" Type="http://schemas.openxmlformats.org/officeDocument/2006/relationships/slideLayout" Target="../slideLayouts/slideLayout1.xml"/><Relationship Id="rId3"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image" Target="../media/image-194-1.jpg"/><Relationship Id="rId2" Type="http://schemas.openxmlformats.org/officeDocument/2006/relationships/slideLayout" Target="../slideLayouts/slideLayout1.xml"/><Relationship Id="rId3"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image" Target="../media/image-195-1.jpg"/><Relationship Id="rId2" Type="http://schemas.openxmlformats.org/officeDocument/2006/relationships/slideLayout" Target="../slideLayouts/slideLayout1.xml"/><Relationship Id="rId3"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image" Target="../media/image-196-1.png"/><Relationship Id="rId2" Type="http://schemas.openxmlformats.org/officeDocument/2006/relationships/slideLayout" Target="../slideLayouts/slideLayout1.xml"/><Relationship Id="rId3"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image" Target="../media/image-197-1.jpg"/><Relationship Id="rId2" Type="http://schemas.openxmlformats.org/officeDocument/2006/relationships/slideLayout" Target="../slideLayouts/slideLayout1.xml"/><Relationship Id="rId3"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image" Target="../media/image-198-1.jpg"/><Relationship Id="rId2" Type="http://schemas.openxmlformats.org/officeDocument/2006/relationships/slideLayout" Target="../slideLayouts/slideLayout1.xml"/><Relationship Id="rId3"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image" Target="../media/image-199-1.jpg"/><Relationship Id="rId2" Type="http://schemas.openxmlformats.org/officeDocument/2006/relationships/slideLayout" Target="../slideLayouts/slideLayout1.xml"/><Relationship Id="rId3"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image" Target="../media/image-200-1.png"/><Relationship Id="rId2" Type="http://schemas.openxmlformats.org/officeDocument/2006/relationships/slideLayout" Target="../slideLayouts/slideLayout1.xml"/><Relationship Id="rId3"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image" Target="../media/image-201-1.png"/><Relationship Id="rId2" Type="http://schemas.openxmlformats.org/officeDocument/2006/relationships/slideLayout" Target="../slideLayouts/slideLayout1.xml"/><Relationship Id="rId3"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image" Target="../media/image-202-1.jpg"/><Relationship Id="rId2" Type="http://schemas.openxmlformats.org/officeDocument/2006/relationships/slideLayout" Target="../slideLayouts/slideLayout1.xml"/><Relationship Id="rId3"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image" Target="../media/image-203-1.jpg"/><Relationship Id="rId2" Type="http://schemas.openxmlformats.org/officeDocument/2006/relationships/slideLayout" Target="../slideLayouts/slideLayout1.xml"/><Relationship Id="rId3"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image" Target="../media/image-204-1.jpg"/><Relationship Id="rId2" Type="http://schemas.openxmlformats.org/officeDocument/2006/relationships/slideLayout" Target="../slideLayouts/slideLayout1.xml"/><Relationship Id="rId3"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image" Target="../media/image-205-1.png"/><Relationship Id="rId2" Type="http://schemas.openxmlformats.org/officeDocument/2006/relationships/slideLayout" Target="../slideLayouts/slideLayout1.xml"/><Relationship Id="rId3"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image" Target="../media/image-206-1.jpg"/><Relationship Id="rId2" Type="http://schemas.openxmlformats.org/officeDocument/2006/relationships/slideLayout" Target="../slideLayouts/slideLayout1.xml"/><Relationship Id="rId3"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image" Target="../media/image-207-1.png"/><Relationship Id="rId2" Type="http://schemas.openxmlformats.org/officeDocument/2006/relationships/slideLayout" Target="../slideLayouts/slideLayout1.xml"/><Relationship Id="rId3"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image" Target="../media/image-208-1.jpg"/><Relationship Id="rId2" Type="http://schemas.openxmlformats.org/officeDocument/2006/relationships/slideLayout" Target="../slideLayouts/slideLayout1.xml"/><Relationship Id="rId3"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image" Target="../media/image-209-1.png"/><Relationship Id="rId2" Type="http://schemas.openxmlformats.org/officeDocument/2006/relationships/slideLayout" Target="../slideLayouts/slideLayout1.xml"/><Relationship Id="rId3"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image" Target="../media/image-21-1.jp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image" Target="../media/image-210-1.png"/><Relationship Id="rId2" Type="http://schemas.openxmlformats.org/officeDocument/2006/relationships/slideLayout" Target="../slideLayouts/slideLayout1.xml"/><Relationship Id="rId3"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image" Target="../media/image-211-1.png"/><Relationship Id="rId2" Type="http://schemas.openxmlformats.org/officeDocument/2006/relationships/slideLayout" Target="../slideLayouts/slideLayout1.xml"/><Relationship Id="rId3"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image" Target="../media/image-212-1.jpg"/><Relationship Id="rId2" Type="http://schemas.openxmlformats.org/officeDocument/2006/relationships/slideLayout" Target="../slideLayouts/slideLayout1.xml"/><Relationship Id="rId3"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image" Target="../media/image-213-1.jpg"/><Relationship Id="rId2" Type="http://schemas.openxmlformats.org/officeDocument/2006/relationships/slideLayout" Target="../slideLayouts/slideLayout1.xml"/><Relationship Id="rId3"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image" Target="../media/image-214-1.jpg"/><Relationship Id="rId2" Type="http://schemas.openxmlformats.org/officeDocument/2006/relationships/slideLayout" Target="../slideLayouts/slideLayout1.xml"/><Relationship Id="rId3"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image" Target="../media/image-215-1.png"/><Relationship Id="rId2" Type="http://schemas.openxmlformats.org/officeDocument/2006/relationships/slideLayout" Target="../slideLayouts/slideLayout1.xml"/><Relationship Id="rId3"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image" Target="../media/image-216-1.jpg"/><Relationship Id="rId2" Type="http://schemas.openxmlformats.org/officeDocument/2006/relationships/slideLayout" Target="../slideLayouts/slideLayout1.xml"/><Relationship Id="rId3"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image" Target="../media/image-217-1.52cc3441a2fc3b0aad2f7b4517b3e8aa-1443273985462"/><Relationship Id="rId2" Type="http://schemas.openxmlformats.org/officeDocument/2006/relationships/slideLayout" Target="../slideLayouts/slideLayout1.xml"/><Relationship Id="rId3"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image" Target="../media/image-218-1.jpg"/><Relationship Id="rId2" Type="http://schemas.openxmlformats.org/officeDocument/2006/relationships/slideLayout" Target="../slideLayouts/slideLayout1.xml"/><Relationship Id="rId3"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image" Target="../media/image-219-1.png"/><Relationship Id="rId2" Type="http://schemas.openxmlformats.org/officeDocument/2006/relationships/slideLayout" Target="../slideLayouts/slideLayout1.xml"/><Relationship Id="rId3"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image" Target="../media/image-220-1.png"/><Relationship Id="rId2" Type="http://schemas.openxmlformats.org/officeDocument/2006/relationships/slideLayout" Target="../slideLayouts/slideLayout1.xml"/><Relationship Id="rId3"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image" Target="../media/image-221-1.jpg"/><Relationship Id="rId2" Type="http://schemas.openxmlformats.org/officeDocument/2006/relationships/slideLayout" Target="../slideLayouts/slideLayout1.xml"/><Relationship Id="rId3"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image" Target="../media/image-222-1.jpg"/><Relationship Id="rId2" Type="http://schemas.openxmlformats.org/officeDocument/2006/relationships/slideLayout" Target="../slideLayouts/slideLayout1.xml"/><Relationship Id="rId3"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image" Target="../media/image-223-1.jpg"/><Relationship Id="rId2" Type="http://schemas.openxmlformats.org/officeDocument/2006/relationships/slideLayout" Target="../slideLayouts/slideLayout1.xml"/><Relationship Id="rId3"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image" Target="../media/image-224-1.jpg"/><Relationship Id="rId2" Type="http://schemas.openxmlformats.org/officeDocument/2006/relationships/slideLayout" Target="../slideLayouts/slideLayout1.xml"/><Relationship Id="rId3"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image" Target="../media/image-225-1.jpg"/><Relationship Id="rId2" Type="http://schemas.openxmlformats.org/officeDocument/2006/relationships/slideLayout" Target="../slideLayouts/slideLayout1.xml"/><Relationship Id="rId3"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image" Target="../media/image-226-1.jpg"/><Relationship Id="rId2" Type="http://schemas.openxmlformats.org/officeDocument/2006/relationships/slideLayout" Target="../slideLayouts/slideLayout1.xml"/><Relationship Id="rId3"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image" Target="../media/image-227-1.png"/><Relationship Id="rId2" Type="http://schemas.openxmlformats.org/officeDocument/2006/relationships/slideLayout" Target="../slideLayouts/slideLayout1.xml"/><Relationship Id="rId3"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image" Target="../media/image-228-1.png"/><Relationship Id="rId2" Type="http://schemas.openxmlformats.org/officeDocument/2006/relationships/slideLayout" Target="../slideLayouts/slideLayout1.xml"/><Relationship Id="rId3"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image" Target="../media/image-229-1.jpg"/><Relationship Id="rId2" Type="http://schemas.openxmlformats.org/officeDocument/2006/relationships/slideLayout" Target="../slideLayouts/slideLayout1.xml"/><Relationship Id="rId3"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image" Target="../media/image-230-1.jpg"/><Relationship Id="rId2" Type="http://schemas.openxmlformats.org/officeDocument/2006/relationships/slideLayout" Target="../slideLayouts/slideLayout1.xml"/><Relationship Id="rId3"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image" Target="../media/image-231-1.jpg"/><Relationship Id="rId2" Type="http://schemas.openxmlformats.org/officeDocument/2006/relationships/slideLayout" Target="../slideLayouts/slideLayout1.xml"/><Relationship Id="rId3"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image" Target="../media/image-232-1.jpg"/><Relationship Id="rId2" Type="http://schemas.openxmlformats.org/officeDocument/2006/relationships/slideLayout" Target="../slideLayouts/slideLayout1.xml"/><Relationship Id="rId3"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image" Target="../media/image-233-1.png"/><Relationship Id="rId2" Type="http://schemas.openxmlformats.org/officeDocument/2006/relationships/slideLayout" Target="../slideLayouts/slideLayout1.xml"/><Relationship Id="rId3"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image" Target="../media/image-234-1.png"/><Relationship Id="rId2" Type="http://schemas.openxmlformats.org/officeDocument/2006/relationships/slideLayout" Target="../slideLayouts/slideLayout1.xml"/><Relationship Id="rId3"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image" Target="../media/image-235-1.jpg"/><Relationship Id="rId2" Type="http://schemas.openxmlformats.org/officeDocument/2006/relationships/slideLayout" Target="../slideLayouts/slideLayout1.xml"/><Relationship Id="rId3"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image" Target="../media/image-236-1.jpg"/><Relationship Id="rId2" Type="http://schemas.openxmlformats.org/officeDocument/2006/relationships/slideLayout" Target="../slideLayouts/slideLayout1.xml"/><Relationship Id="rId3"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image" Target="../media/image-237-1.png"/><Relationship Id="rId2" Type="http://schemas.openxmlformats.org/officeDocument/2006/relationships/slideLayout" Target="../slideLayouts/slideLayout1.xml"/><Relationship Id="rId3"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image" Target="../media/image-238-1.png"/><Relationship Id="rId2" Type="http://schemas.openxmlformats.org/officeDocument/2006/relationships/slideLayout" Target="../slideLayouts/slideLayout1.xml"/><Relationship Id="rId3"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image" Target="../media/image-239-1.jpg"/><Relationship Id="rId2" Type="http://schemas.openxmlformats.org/officeDocument/2006/relationships/slideLayout" Target="../slideLayouts/slideLayout1.xml"/><Relationship Id="rId3"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image" Target="../media/image-24-1.jp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image" Target="../media/image-240-1.png"/><Relationship Id="rId2" Type="http://schemas.openxmlformats.org/officeDocument/2006/relationships/slideLayout" Target="../slideLayouts/slideLayout1.xml"/><Relationship Id="rId3"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image" Target="../media/image-241-1.jpg"/><Relationship Id="rId2" Type="http://schemas.openxmlformats.org/officeDocument/2006/relationships/slideLayout" Target="../slideLayouts/slideLayout1.xml"/><Relationship Id="rId3"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image" Target="../media/image-242-1.png"/><Relationship Id="rId2" Type="http://schemas.openxmlformats.org/officeDocument/2006/relationships/slideLayout" Target="../slideLayouts/slideLayout1.xml"/><Relationship Id="rId3"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image" Target="../media/image-243-1.png"/><Relationship Id="rId2" Type="http://schemas.openxmlformats.org/officeDocument/2006/relationships/slideLayout" Target="../slideLayouts/slideLayout1.xml"/><Relationship Id="rId3"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image" Target="../media/image-244-1.png"/><Relationship Id="rId2" Type="http://schemas.openxmlformats.org/officeDocument/2006/relationships/slideLayout" Target="../slideLayouts/slideLayout1.xml"/><Relationship Id="rId3"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image" Target="../media/image-245-1.png"/><Relationship Id="rId2" Type="http://schemas.openxmlformats.org/officeDocument/2006/relationships/slideLayout" Target="../slideLayouts/slideLayout1.xml"/><Relationship Id="rId3"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image" Target="../media/image-246-1.png"/><Relationship Id="rId2" Type="http://schemas.openxmlformats.org/officeDocument/2006/relationships/slideLayout" Target="../slideLayouts/slideLayout1.xml"/><Relationship Id="rId3"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image" Target="../media/image-247-1.jpg"/><Relationship Id="rId2" Type="http://schemas.openxmlformats.org/officeDocument/2006/relationships/slideLayout" Target="../slideLayouts/slideLayout1.xml"/><Relationship Id="rId3"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image" Target="../media/image-248-1.png"/><Relationship Id="rId2" Type="http://schemas.openxmlformats.org/officeDocument/2006/relationships/slideLayout" Target="../slideLayouts/slideLayout1.xml"/><Relationship Id="rId3"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image" Target="../media/image-249-1.jpg"/><Relationship Id="rId2" Type="http://schemas.openxmlformats.org/officeDocument/2006/relationships/slideLayout" Target="../slideLayouts/slideLayout1.xml"/><Relationship Id="rId3"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image" Target="../media/image-25-1.jp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image" Target="../media/image-250-1.png"/><Relationship Id="rId2" Type="http://schemas.openxmlformats.org/officeDocument/2006/relationships/slideLayout" Target="../slideLayouts/slideLayout1.xml"/><Relationship Id="rId3"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image" Target="../media/image-251-1.jpg"/><Relationship Id="rId2" Type="http://schemas.openxmlformats.org/officeDocument/2006/relationships/slideLayout" Target="../slideLayouts/slideLayout1.xml"/><Relationship Id="rId3"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image" Target="../media/image-252-1.png"/><Relationship Id="rId2" Type="http://schemas.openxmlformats.org/officeDocument/2006/relationships/slideLayout" Target="../slideLayouts/slideLayout1.xml"/><Relationship Id="rId3"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image" Target="../media/image-253-1.png"/><Relationship Id="rId2" Type="http://schemas.openxmlformats.org/officeDocument/2006/relationships/slideLayout" Target="../slideLayouts/slideLayout1.xml"/><Relationship Id="rId3"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image" Target="../media/image-254-1.jpg"/><Relationship Id="rId2" Type="http://schemas.openxmlformats.org/officeDocument/2006/relationships/slideLayout" Target="../slideLayouts/slideLayout1.xml"/><Relationship Id="rId3"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image" Target="../media/image-255-1.jpg"/><Relationship Id="rId2" Type="http://schemas.openxmlformats.org/officeDocument/2006/relationships/slideLayout" Target="../slideLayouts/slideLayout1.xml"/><Relationship Id="rId3"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image" Target="../media/image-256-1.png"/><Relationship Id="rId2" Type="http://schemas.openxmlformats.org/officeDocument/2006/relationships/slideLayout" Target="../slideLayouts/slideLayout1.xml"/><Relationship Id="rId3"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image" Target="../media/image-257-1.png"/><Relationship Id="rId2" Type="http://schemas.openxmlformats.org/officeDocument/2006/relationships/slideLayout" Target="../slideLayouts/slideLayout1.xml"/><Relationship Id="rId3"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image" Target="../media/image-258-1.png"/><Relationship Id="rId2" Type="http://schemas.openxmlformats.org/officeDocument/2006/relationships/slideLayout" Target="../slideLayouts/slideLayout1.xml"/><Relationship Id="rId3"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image" Target="../media/image-259-1.jpg"/><Relationship Id="rId2" Type="http://schemas.openxmlformats.org/officeDocument/2006/relationships/slideLayout" Target="../slideLayouts/slideLayout1.xml"/><Relationship Id="rId3"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image" Target="../media/image-260-1.jpg"/><Relationship Id="rId2" Type="http://schemas.openxmlformats.org/officeDocument/2006/relationships/slideLayout" Target="../slideLayouts/slideLayout1.xml"/><Relationship Id="rId3"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image" Target="../media/image-261-1.jpg"/><Relationship Id="rId2" Type="http://schemas.openxmlformats.org/officeDocument/2006/relationships/slideLayout" Target="../slideLayouts/slideLayout1.xml"/><Relationship Id="rId3"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image" Target="../media/image-262-1.jpg"/><Relationship Id="rId2" Type="http://schemas.openxmlformats.org/officeDocument/2006/relationships/slideLayout" Target="../slideLayouts/slideLayout1.xml"/><Relationship Id="rId3"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image" Target="../media/image-263-1.jpg"/><Relationship Id="rId2" Type="http://schemas.openxmlformats.org/officeDocument/2006/relationships/slideLayout" Target="../slideLayouts/slideLayout1.xml"/><Relationship Id="rId3"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image" Target="../media/image-264-1.png"/><Relationship Id="rId2" Type="http://schemas.openxmlformats.org/officeDocument/2006/relationships/slideLayout" Target="../slideLayouts/slideLayout1.xml"/><Relationship Id="rId3"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image" Target="../media/image-265-1.jpg"/><Relationship Id="rId2" Type="http://schemas.openxmlformats.org/officeDocument/2006/relationships/slideLayout" Target="../slideLayouts/slideLayout1.xml"/><Relationship Id="rId3"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image" Target="../media/image-266-1.png"/><Relationship Id="rId2" Type="http://schemas.openxmlformats.org/officeDocument/2006/relationships/slideLayout" Target="../slideLayouts/slideLayout1.xml"/><Relationship Id="rId3"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image" Target="../media/image-267-1.jpg"/><Relationship Id="rId2" Type="http://schemas.openxmlformats.org/officeDocument/2006/relationships/slideLayout" Target="../slideLayouts/slideLayout1.xml"/><Relationship Id="rId3"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image" Target="../media/image-268-1.jpg"/><Relationship Id="rId2" Type="http://schemas.openxmlformats.org/officeDocument/2006/relationships/slideLayout" Target="../slideLayouts/slideLayout1.xml"/><Relationship Id="rId3"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image" Target="../media/image-269-1.jpeg"/><Relationship Id="rId2" Type="http://schemas.openxmlformats.org/officeDocument/2006/relationships/slideLayout" Target="../slideLayouts/slideLayout1.xml"/><Relationship Id="rId3"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image" Target="../media/image-270-1.jpg"/><Relationship Id="rId2" Type="http://schemas.openxmlformats.org/officeDocument/2006/relationships/slideLayout" Target="../slideLayouts/slideLayout1.xml"/><Relationship Id="rId3"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image" Target="../media/image-271-1.png"/><Relationship Id="rId2" Type="http://schemas.openxmlformats.org/officeDocument/2006/relationships/slideLayout" Target="../slideLayouts/slideLayout1.xml"/><Relationship Id="rId3"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image" Target="../media/image-272-1.jpg"/><Relationship Id="rId2" Type="http://schemas.openxmlformats.org/officeDocument/2006/relationships/slideLayout" Target="../slideLayouts/slideLayout1.xml"/><Relationship Id="rId3"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image" Target="../media/image-273-1.jpg"/><Relationship Id="rId2" Type="http://schemas.openxmlformats.org/officeDocument/2006/relationships/slideLayout" Target="../slideLayouts/slideLayout1.xml"/><Relationship Id="rId3"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image" Target="../media/image-274-1.jpg"/><Relationship Id="rId2" Type="http://schemas.openxmlformats.org/officeDocument/2006/relationships/slideLayout" Target="../slideLayouts/slideLayout1.xml"/><Relationship Id="rId3"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image" Target="../media/image-275-1.png"/><Relationship Id="rId2" Type="http://schemas.openxmlformats.org/officeDocument/2006/relationships/slideLayout" Target="../slideLayouts/slideLayout1.xml"/><Relationship Id="rId3"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image" Target="../media/image-276-1.jpg"/><Relationship Id="rId2" Type="http://schemas.openxmlformats.org/officeDocument/2006/relationships/slideLayout" Target="../slideLayouts/slideLayout1.xml"/><Relationship Id="rId3"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image" Target="../media/image-277-1.jpg"/><Relationship Id="rId2" Type="http://schemas.openxmlformats.org/officeDocument/2006/relationships/slideLayout" Target="../slideLayouts/slideLayout1.xml"/><Relationship Id="rId3"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image" Target="../media/image-278-1.png"/><Relationship Id="rId2" Type="http://schemas.openxmlformats.org/officeDocument/2006/relationships/slideLayout" Target="../slideLayouts/slideLayout1.xml"/><Relationship Id="rId3"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image" Target="../media/image-279-1.png"/><Relationship Id="rId2" Type="http://schemas.openxmlformats.org/officeDocument/2006/relationships/slideLayout" Target="../slideLayouts/slideLayout1.xml"/><Relationship Id="rId3"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image" Target="../media/image-280-1.png"/><Relationship Id="rId2" Type="http://schemas.openxmlformats.org/officeDocument/2006/relationships/slideLayout" Target="../slideLayouts/slideLayout1.xml"/><Relationship Id="rId3"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image" Target="../media/image-281-1.png"/><Relationship Id="rId2" Type="http://schemas.openxmlformats.org/officeDocument/2006/relationships/slideLayout" Target="../slideLayouts/slideLayout1.xml"/><Relationship Id="rId3"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image" Target="../media/image-282-1.jpg"/><Relationship Id="rId2" Type="http://schemas.openxmlformats.org/officeDocument/2006/relationships/slideLayout" Target="../slideLayouts/slideLayout1.xml"/><Relationship Id="rId3"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image" Target="../media/image-283-1.jpg"/><Relationship Id="rId2" Type="http://schemas.openxmlformats.org/officeDocument/2006/relationships/slideLayout" Target="../slideLayouts/slideLayout1.xml"/><Relationship Id="rId3"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image" Target="../media/image-284-1.png"/><Relationship Id="rId2" Type="http://schemas.openxmlformats.org/officeDocument/2006/relationships/slideLayout" Target="../slideLayouts/slideLayout1.xml"/><Relationship Id="rId3"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image" Target="../media/image-285-1.jpg"/><Relationship Id="rId2" Type="http://schemas.openxmlformats.org/officeDocument/2006/relationships/slideLayout" Target="../slideLayouts/slideLayout1.xml"/><Relationship Id="rId3"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image" Target="../media/image-286-1.b64f3d67f0d4890072895977f2458aed-1441765019842"/><Relationship Id="rId2" Type="http://schemas.openxmlformats.org/officeDocument/2006/relationships/slideLayout" Target="../slideLayouts/slideLayout1.xml"/><Relationship Id="rId3"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image" Target="../media/image-287-1.png"/><Relationship Id="rId2" Type="http://schemas.openxmlformats.org/officeDocument/2006/relationships/slideLayout" Target="../slideLayouts/slideLayout1.xml"/><Relationship Id="rId3"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image" Target="../media/image-288-1.jpg"/><Relationship Id="rId2" Type="http://schemas.openxmlformats.org/officeDocument/2006/relationships/slideLayout" Target="../slideLayouts/slideLayout1.xml"/><Relationship Id="rId3"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image" Target="../media/image-289-1.jpg"/><Relationship Id="rId2" Type="http://schemas.openxmlformats.org/officeDocument/2006/relationships/slideLayout" Target="../slideLayouts/slideLayout1.xml"/><Relationship Id="rId3"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image" Target="../media/image-290-1.png"/><Relationship Id="rId2" Type="http://schemas.openxmlformats.org/officeDocument/2006/relationships/slideLayout" Target="../slideLayouts/slideLayout1.xml"/><Relationship Id="rId3"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image" Target="../media/image-291-1.png"/><Relationship Id="rId2" Type="http://schemas.openxmlformats.org/officeDocument/2006/relationships/slideLayout" Target="../slideLayouts/slideLayout1.xml"/><Relationship Id="rId3"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image" Target="../media/image-292-1.jpg"/><Relationship Id="rId2" Type="http://schemas.openxmlformats.org/officeDocument/2006/relationships/slideLayout" Target="../slideLayouts/slideLayout1.xml"/><Relationship Id="rId3"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image" Target="../media/image-293-1.png"/><Relationship Id="rId2" Type="http://schemas.openxmlformats.org/officeDocument/2006/relationships/slideLayout" Target="../slideLayouts/slideLayout1.xml"/><Relationship Id="rId3"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image" Target="../media/image-294-1.jpg"/><Relationship Id="rId2" Type="http://schemas.openxmlformats.org/officeDocument/2006/relationships/slideLayout" Target="../slideLayouts/slideLayout1.xml"/><Relationship Id="rId3"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image" Target="../media/image-295-1.jpg"/><Relationship Id="rId2" Type="http://schemas.openxmlformats.org/officeDocument/2006/relationships/slideLayout" Target="../slideLayouts/slideLayout1.xml"/><Relationship Id="rId3"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image" Target="../media/image-296-1.png"/><Relationship Id="rId2" Type="http://schemas.openxmlformats.org/officeDocument/2006/relationships/slideLayout" Target="../slideLayouts/slideLayout1.xml"/><Relationship Id="rId3"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image" Target="../media/image-297-1.png"/><Relationship Id="rId2" Type="http://schemas.openxmlformats.org/officeDocument/2006/relationships/slideLayout" Target="../slideLayouts/slideLayout1.xml"/><Relationship Id="rId3"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image" Target="../media/image-298-1.b3483c3d538da3cf3da542fececcb3b9-1442802800713"/><Relationship Id="rId2" Type="http://schemas.openxmlformats.org/officeDocument/2006/relationships/slideLayout" Target="../slideLayouts/slideLayout1.xml"/><Relationship Id="rId3"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image" Target="../media/image-299-1.png"/><Relationship Id="rId2" Type="http://schemas.openxmlformats.org/officeDocument/2006/relationships/slideLayout" Target="../slideLayouts/slideLayout1.xml"/><Relationship Id="rId3"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jp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image" Target="../media/image-300-1.png"/><Relationship Id="rId2" Type="http://schemas.openxmlformats.org/officeDocument/2006/relationships/slideLayout" Target="../slideLayouts/slideLayout1.xml"/><Relationship Id="rId3"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image" Target="../media/image-301-1.png"/><Relationship Id="rId2" Type="http://schemas.openxmlformats.org/officeDocument/2006/relationships/slideLayout" Target="../slideLayouts/slideLayout1.xml"/><Relationship Id="rId3"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image" Target="../media/image-302-1.jpg"/><Relationship Id="rId2" Type="http://schemas.openxmlformats.org/officeDocument/2006/relationships/slideLayout" Target="../slideLayouts/slideLayout1.xml"/><Relationship Id="rId3"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image" Target="../media/image-303-1.png"/><Relationship Id="rId2" Type="http://schemas.openxmlformats.org/officeDocument/2006/relationships/slideLayout" Target="../slideLayouts/slideLayout1.xml"/><Relationship Id="rId3"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image" Target="../media/image-304-1.png"/><Relationship Id="rId2" Type="http://schemas.openxmlformats.org/officeDocument/2006/relationships/slideLayout" Target="../slideLayouts/slideLayout1.xml"/><Relationship Id="rId3"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image" Target="../media/image-305-1.jpg"/><Relationship Id="rId2" Type="http://schemas.openxmlformats.org/officeDocument/2006/relationships/slideLayout" Target="../slideLayouts/slideLayout1.xml"/><Relationship Id="rId3"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image" Target="../media/image-306-1.jpg"/><Relationship Id="rId2" Type="http://schemas.openxmlformats.org/officeDocument/2006/relationships/slideLayout" Target="../slideLayouts/slideLayout1.xml"/><Relationship Id="rId3"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image" Target="../media/image-307-1.png"/><Relationship Id="rId2" Type="http://schemas.openxmlformats.org/officeDocument/2006/relationships/slideLayout" Target="../slideLayouts/slideLayout1.xml"/><Relationship Id="rId3"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image" Target="../media/image-308-1.jpg"/><Relationship Id="rId2" Type="http://schemas.openxmlformats.org/officeDocument/2006/relationships/slideLayout" Target="../slideLayouts/slideLayout1.xml"/><Relationship Id="rId3"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image" Target="../media/image-309-1.png"/><Relationship Id="rId2" Type="http://schemas.openxmlformats.org/officeDocument/2006/relationships/slideLayout" Target="../slideLayouts/slideLayout1.xml"/><Relationship Id="rId3"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image" Target="../media/image-31-1.jp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image" Target="../media/image-310-1.png"/><Relationship Id="rId2" Type="http://schemas.openxmlformats.org/officeDocument/2006/relationships/slideLayout" Target="../slideLayouts/slideLayout1.xml"/><Relationship Id="rId3"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image" Target="../media/image-311-1.jpg"/><Relationship Id="rId2" Type="http://schemas.openxmlformats.org/officeDocument/2006/relationships/slideLayout" Target="../slideLayouts/slideLayout1.xml"/><Relationship Id="rId3"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image" Target="../media/image-312-1.jpg"/><Relationship Id="rId2" Type="http://schemas.openxmlformats.org/officeDocument/2006/relationships/slideLayout" Target="../slideLayouts/slideLayout1.xml"/><Relationship Id="rId3"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image" Target="../media/image-313-1.png"/><Relationship Id="rId2" Type="http://schemas.openxmlformats.org/officeDocument/2006/relationships/slideLayout" Target="../slideLayouts/slideLayout1.xml"/><Relationship Id="rId3"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image" Target="../media/image-314-1.jpg"/><Relationship Id="rId2" Type="http://schemas.openxmlformats.org/officeDocument/2006/relationships/slideLayout" Target="../slideLayouts/slideLayout1.xml"/><Relationship Id="rId3"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image" Target="../media/image-315-1.png"/><Relationship Id="rId2" Type="http://schemas.openxmlformats.org/officeDocument/2006/relationships/slideLayout" Target="../slideLayouts/slideLayout1.xml"/><Relationship Id="rId3"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image" Target="../media/image-316-1.png"/><Relationship Id="rId2" Type="http://schemas.openxmlformats.org/officeDocument/2006/relationships/slideLayout" Target="../slideLayouts/slideLayout1.xml"/><Relationship Id="rId3"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image" Target="../media/image-317-1.jpg"/><Relationship Id="rId2" Type="http://schemas.openxmlformats.org/officeDocument/2006/relationships/slideLayout" Target="../slideLayouts/slideLayout1.xml"/><Relationship Id="rId3"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image" Target="../media/image-318-1.png"/><Relationship Id="rId2" Type="http://schemas.openxmlformats.org/officeDocument/2006/relationships/slideLayout" Target="../slideLayouts/slideLayout1.xml"/><Relationship Id="rId3"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image" Target="../media/image-319-1.jpg"/><Relationship Id="rId2" Type="http://schemas.openxmlformats.org/officeDocument/2006/relationships/slideLayout" Target="../slideLayouts/slideLayout1.xml"/><Relationship Id="rId3"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image" Target="../media/image-320-1.png"/><Relationship Id="rId2" Type="http://schemas.openxmlformats.org/officeDocument/2006/relationships/slideLayout" Target="../slideLayouts/slideLayout1.xml"/><Relationship Id="rId3"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image" Target="../media/image-321-1.jpg"/><Relationship Id="rId2" Type="http://schemas.openxmlformats.org/officeDocument/2006/relationships/slideLayout" Target="../slideLayouts/slideLayout1.xml"/><Relationship Id="rId3"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image" Target="../media/image-322-1.png"/><Relationship Id="rId2" Type="http://schemas.openxmlformats.org/officeDocument/2006/relationships/slideLayout" Target="../slideLayouts/slideLayout1.xml"/><Relationship Id="rId3"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image" Target="../media/image-323-1.jpg"/><Relationship Id="rId2" Type="http://schemas.openxmlformats.org/officeDocument/2006/relationships/slideLayout" Target="../slideLayouts/slideLayout1.xml"/><Relationship Id="rId3"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image" Target="../media/image-324-1.png"/><Relationship Id="rId2" Type="http://schemas.openxmlformats.org/officeDocument/2006/relationships/slideLayout" Target="../slideLayouts/slideLayout1.xml"/><Relationship Id="rId3"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image" Target="../media/image-325-1.png"/><Relationship Id="rId2" Type="http://schemas.openxmlformats.org/officeDocument/2006/relationships/slideLayout" Target="../slideLayouts/slideLayout1.xml"/><Relationship Id="rId3"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image" Target="../media/image-326-1.jpg"/><Relationship Id="rId2" Type="http://schemas.openxmlformats.org/officeDocument/2006/relationships/slideLayout" Target="../slideLayouts/slideLayout1.xml"/><Relationship Id="rId3"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image" Target="../media/image-327-1.jpg"/><Relationship Id="rId2" Type="http://schemas.openxmlformats.org/officeDocument/2006/relationships/slideLayout" Target="../slideLayouts/slideLayout1.xml"/><Relationship Id="rId3"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image" Target="../media/image-328-1.png"/><Relationship Id="rId2" Type="http://schemas.openxmlformats.org/officeDocument/2006/relationships/slideLayout" Target="../slideLayouts/slideLayout1.xml"/><Relationship Id="rId3"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image" Target="../media/image-329-1.png"/><Relationship Id="rId2" Type="http://schemas.openxmlformats.org/officeDocument/2006/relationships/slideLayout" Target="../slideLayouts/slideLayout1.xml"/><Relationship Id="rId3"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image" Target="../media/image-33-1.jp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image" Target="../media/image-330-1.png"/><Relationship Id="rId2" Type="http://schemas.openxmlformats.org/officeDocument/2006/relationships/slideLayout" Target="../slideLayouts/slideLayout1.xml"/><Relationship Id="rId3"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image" Target="../media/image-331-1.jpg"/><Relationship Id="rId2" Type="http://schemas.openxmlformats.org/officeDocument/2006/relationships/slideLayout" Target="../slideLayouts/slideLayout1.xml"/><Relationship Id="rId3"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image" Target="../media/image-332-1.jpg"/><Relationship Id="rId2" Type="http://schemas.openxmlformats.org/officeDocument/2006/relationships/slideLayout" Target="../slideLayouts/slideLayout1.xml"/><Relationship Id="rId3"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image" Target="../media/image-333-1.png"/><Relationship Id="rId2" Type="http://schemas.openxmlformats.org/officeDocument/2006/relationships/slideLayout" Target="../slideLayouts/slideLayout1.xml"/><Relationship Id="rId3"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image" Target="../media/image-334-1.png"/><Relationship Id="rId2" Type="http://schemas.openxmlformats.org/officeDocument/2006/relationships/slideLayout" Target="../slideLayouts/slideLayout1.xml"/><Relationship Id="rId3"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image" Target="../media/image-335-1.png"/><Relationship Id="rId2" Type="http://schemas.openxmlformats.org/officeDocument/2006/relationships/slideLayout" Target="../slideLayouts/slideLayout1.xml"/><Relationship Id="rId3"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image" Target="../media/image-336-1.jpg"/><Relationship Id="rId2" Type="http://schemas.openxmlformats.org/officeDocument/2006/relationships/slideLayout" Target="../slideLayouts/slideLayout1.xml"/><Relationship Id="rId3"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image" Target="../media/image-337-1.jpg"/><Relationship Id="rId2" Type="http://schemas.openxmlformats.org/officeDocument/2006/relationships/slideLayout" Target="../slideLayouts/slideLayout1.xml"/><Relationship Id="rId3"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image" Target="../media/image-338-1.jpg"/><Relationship Id="rId2" Type="http://schemas.openxmlformats.org/officeDocument/2006/relationships/slideLayout" Target="../slideLayouts/slideLayout1.xml"/><Relationship Id="rId3"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image" Target="../media/image-339-1.png"/><Relationship Id="rId2" Type="http://schemas.openxmlformats.org/officeDocument/2006/relationships/slideLayout" Target="../slideLayouts/slideLayout1.xml"/><Relationship Id="rId3"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image" Target="../media/image-340-1.jpg"/><Relationship Id="rId2" Type="http://schemas.openxmlformats.org/officeDocument/2006/relationships/slideLayout" Target="../slideLayouts/slideLayout1.xml"/><Relationship Id="rId3"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image" Target="../media/image-341-1.jpg"/><Relationship Id="rId2" Type="http://schemas.openxmlformats.org/officeDocument/2006/relationships/slideLayout" Target="../slideLayouts/slideLayout1.xml"/><Relationship Id="rId3"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image" Target="../media/image-342-1.png"/><Relationship Id="rId2" Type="http://schemas.openxmlformats.org/officeDocument/2006/relationships/slideLayout" Target="../slideLayouts/slideLayout1.xml"/><Relationship Id="rId3"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image" Target="../media/image-343-1.png"/><Relationship Id="rId2" Type="http://schemas.openxmlformats.org/officeDocument/2006/relationships/slideLayout" Target="../slideLayouts/slideLayout1.xml"/><Relationship Id="rId3"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image" Target="../media/image-344-1.png"/><Relationship Id="rId2" Type="http://schemas.openxmlformats.org/officeDocument/2006/relationships/slideLayout" Target="../slideLayouts/slideLayout1.xml"/><Relationship Id="rId3"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image" Target="../media/image-345-1.png"/><Relationship Id="rId2" Type="http://schemas.openxmlformats.org/officeDocument/2006/relationships/slideLayout" Target="../slideLayouts/slideLayout1.xml"/><Relationship Id="rId3"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image" Target="../media/image-346-1.png"/><Relationship Id="rId2" Type="http://schemas.openxmlformats.org/officeDocument/2006/relationships/slideLayout" Target="../slideLayouts/slideLayout1.xml"/><Relationship Id="rId3"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image" Target="../media/image-347-1.jpg"/><Relationship Id="rId2" Type="http://schemas.openxmlformats.org/officeDocument/2006/relationships/slideLayout" Target="../slideLayouts/slideLayout1.xml"/><Relationship Id="rId3"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image" Target="../media/image-348-1.png"/><Relationship Id="rId2" Type="http://schemas.openxmlformats.org/officeDocument/2006/relationships/slideLayout" Target="../slideLayouts/slideLayout1.xml"/><Relationship Id="rId3"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image" Target="../media/image-349-1.png"/><Relationship Id="rId2" Type="http://schemas.openxmlformats.org/officeDocument/2006/relationships/slideLayout" Target="../slideLayouts/slideLayout1.xml"/><Relationship Id="rId3"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image" Target="../media/image-35-1.jp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image" Target="../media/image-350-1.png"/><Relationship Id="rId2" Type="http://schemas.openxmlformats.org/officeDocument/2006/relationships/slideLayout" Target="../slideLayouts/slideLayout1.xml"/><Relationship Id="rId3"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image" Target="../media/image-351-1.jpg"/><Relationship Id="rId2" Type="http://schemas.openxmlformats.org/officeDocument/2006/relationships/slideLayout" Target="../slideLayouts/slideLayout1.xml"/><Relationship Id="rId3"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image" Target="../media/image-352-1.png"/><Relationship Id="rId2" Type="http://schemas.openxmlformats.org/officeDocument/2006/relationships/slideLayout" Target="../slideLayouts/slideLayout1.xml"/><Relationship Id="rId3"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image" Target="../media/image-353-1.jpg"/><Relationship Id="rId2" Type="http://schemas.openxmlformats.org/officeDocument/2006/relationships/slideLayout" Target="../slideLayouts/slideLayout1.xml"/><Relationship Id="rId3"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image" Target="../media/image-354-1.jpg"/><Relationship Id="rId2" Type="http://schemas.openxmlformats.org/officeDocument/2006/relationships/slideLayout" Target="../slideLayouts/slideLayout1.xml"/><Relationship Id="rId3"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image" Target="../media/image-355-1.png"/><Relationship Id="rId2" Type="http://schemas.openxmlformats.org/officeDocument/2006/relationships/slideLayout" Target="../slideLayouts/slideLayout1.xml"/><Relationship Id="rId3"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image" Target="../media/image-356-1.png"/><Relationship Id="rId2" Type="http://schemas.openxmlformats.org/officeDocument/2006/relationships/slideLayout" Target="../slideLayouts/slideLayout1.xml"/><Relationship Id="rId3"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image" Target="../media/image-357-1.png"/><Relationship Id="rId2" Type="http://schemas.openxmlformats.org/officeDocument/2006/relationships/slideLayout" Target="../slideLayouts/slideLayout1.xml"/><Relationship Id="rId3"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image" Target="../media/image-358-1.png"/><Relationship Id="rId2" Type="http://schemas.openxmlformats.org/officeDocument/2006/relationships/slideLayout" Target="../slideLayouts/slideLayout1.xml"/><Relationship Id="rId3"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image" Target="../media/image-359-1.png"/><Relationship Id="rId2" Type="http://schemas.openxmlformats.org/officeDocument/2006/relationships/slideLayout" Target="../slideLayouts/slideLayout1.xml"/><Relationship Id="rId3"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image" Target="../media/image-36-1.jp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image" Target="../media/image-360-1.png"/><Relationship Id="rId2" Type="http://schemas.openxmlformats.org/officeDocument/2006/relationships/slideLayout" Target="../slideLayouts/slideLayout1.xml"/><Relationship Id="rId3"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image" Target="../media/image-361-1.png"/><Relationship Id="rId2" Type="http://schemas.openxmlformats.org/officeDocument/2006/relationships/slideLayout" Target="../slideLayouts/slideLayout1.xml"/><Relationship Id="rId3"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image" Target="../media/image-362-1.png"/><Relationship Id="rId2" Type="http://schemas.openxmlformats.org/officeDocument/2006/relationships/slideLayout" Target="../slideLayouts/slideLayout1.xml"/><Relationship Id="rId3"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image" Target="../media/image-363-1.png"/><Relationship Id="rId2" Type="http://schemas.openxmlformats.org/officeDocument/2006/relationships/slideLayout" Target="../slideLayouts/slideLayout1.xml"/><Relationship Id="rId3"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image" Target="../media/image-364-1.png"/><Relationship Id="rId2" Type="http://schemas.openxmlformats.org/officeDocument/2006/relationships/slideLayout" Target="../slideLayouts/slideLayout1.xml"/><Relationship Id="rId3"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image" Target="../media/image-365-1.png"/><Relationship Id="rId2" Type="http://schemas.openxmlformats.org/officeDocument/2006/relationships/slideLayout" Target="../slideLayouts/slideLayout1.xml"/><Relationship Id="rId3"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image" Target="../media/image-366-1.png"/><Relationship Id="rId2" Type="http://schemas.openxmlformats.org/officeDocument/2006/relationships/slideLayout" Target="../slideLayouts/slideLayout1.xml"/><Relationship Id="rId3"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image" Target="../media/image-367-1.jpg"/><Relationship Id="rId2" Type="http://schemas.openxmlformats.org/officeDocument/2006/relationships/slideLayout" Target="../slideLayouts/slideLayout1.xml"/><Relationship Id="rId3"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image" Target="../media/image-368-1.png"/><Relationship Id="rId2" Type="http://schemas.openxmlformats.org/officeDocument/2006/relationships/slideLayout" Target="../slideLayouts/slideLayout1.xml"/><Relationship Id="rId3"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image" Target="../media/image-369-1.png"/><Relationship Id="rId2" Type="http://schemas.openxmlformats.org/officeDocument/2006/relationships/slideLayout" Target="../slideLayouts/slideLayout1.xml"/><Relationship Id="rId3"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image" Target="../media/image-37-1.jp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image" Target="../media/image-370-1.png"/><Relationship Id="rId2" Type="http://schemas.openxmlformats.org/officeDocument/2006/relationships/slideLayout" Target="../slideLayouts/slideLayout1.xml"/><Relationship Id="rId3"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image" Target="../media/image-371-1.jpg"/><Relationship Id="rId2" Type="http://schemas.openxmlformats.org/officeDocument/2006/relationships/slideLayout" Target="../slideLayouts/slideLayout1.xml"/><Relationship Id="rId3"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image" Target="../media/image-372-1.png"/><Relationship Id="rId2" Type="http://schemas.openxmlformats.org/officeDocument/2006/relationships/slideLayout" Target="../slideLayouts/slideLayout1.xml"/><Relationship Id="rId3"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image" Target="../media/image-373-1.jpg"/><Relationship Id="rId2" Type="http://schemas.openxmlformats.org/officeDocument/2006/relationships/slideLayout" Target="../slideLayouts/slideLayout1.xml"/><Relationship Id="rId3"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image" Target="../media/image-374-1.png"/><Relationship Id="rId2" Type="http://schemas.openxmlformats.org/officeDocument/2006/relationships/slideLayout" Target="../slideLayouts/slideLayout1.xml"/><Relationship Id="rId3"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image" Target="../media/image-375-1.jpg"/><Relationship Id="rId2" Type="http://schemas.openxmlformats.org/officeDocument/2006/relationships/slideLayout" Target="../slideLayouts/slideLayout1.xml"/><Relationship Id="rId3"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image" Target="../media/image-376-1.png"/><Relationship Id="rId2" Type="http://schemas.openxmlformats.org/officeDocument/2006/relationships/slideLayout" Target="../slideLayouts/slideLayout1.xml"/><Relationship Id="rId3"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image" Target="../media/image-377-1.png"/><Relationship Id="rId2" Type="http://schemas.openxmlformats.org/officeDocument/2006/relationships/slideLayout" Target="../slideLayouts/slideLayout1.xml"/><Relationship Id="rId3"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image" Target="../media/image-378-1.png"/><Relationship Id="rId2" Type="http://schemas.openxmlformats.org/officeDocument/2006/relationships/slideLayout" Target="../slideLayouts/slideLayout1.xml"/><Relationship Id="rId3"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image" Target="../media/image-379-1.jpg"/><Relationship Id="rId2" Type="http://schemas.openxmlformats.org/officeDocument/2006/relationships/slideLayout" Target="../slideLayouts/slideLayout1.xml"/><Relationship Id="rId3"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image" Target="../media/image-38-1.jp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80.xml.rels><?xml version="1.0" encoding="UTF-8" standalone="yes"?>
<Relationships xmlns="http://schemas.openxmlformats.org/package/2006/relationships"><Relationship Id="rId1" Type="http://schemas.openxmlformats.org/officeDocument/2006/relationships/image" Target="../media/image-380-1.jpg"/><Relationship Id="rId2" Type="http://schemas.openxmlformats.org/officeDocument/2006/relationships/slideLayout" Target="../slideLayouts/slideLayout1.xml"/><Relationship Id="rId3"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image" Target="../media/image-381-1.jpg"/><Relationship Id="rId2" Type="http://schemas.openxmlformats.org/officeDocument/2006/relationships/slideLayout" Target="../slideLayouts/slideLayout1.xml"/><Relationship Id="rId3"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image" Target="../media/image-382-1.jpg"/><Relationship Id="rId2" Type="http://schemas.openxmlformats.org/officeDocument/2006/relationships/slideLayout" Target="../slideLayouts/slideLayout1.xml"/><Relationship Id="rId3"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image" Target="../media/image-383-1.png"/><Relationship Id="rId2" Type="http://schemas.openxmlformats.org/officeDocument/2006/relationships/slideLayout" Target="../slideLayouts/slideLayout1.xml"/><Relationship Id="rId3"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image" Target="../media/image-384-1.jpg"/><Relationship Id="rId2" Type="http://schemas.openxmlformats.org/officeDocument/2006/relationships/slideLayout" Target="../slideLayouts/slideLayout1.xml"/><Relationship Id="rId3"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image" Target="../media/image-385-1.png"/><Relationship Id="rId2" Type="http://schemas.openxmlformats.org/officeDocument/2006/relationships/slideLayout" Target="../slideLayouts/slideLayout1.xml"/><Relationship Id="rId3"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image" Target="../media/image-386-1.jpg"/><Relationship Id="rId2" Type="http://schemas.openxmlformats.org/officeDocument/2006/relationships/slideLayout" Target="../slideLayouts/slideLayout1.xml"/><Relationship Id="rId3"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image" Target="../media/image-387-1.jpg"/><Relationship Id="rId2" Type="http://schemas.openxmlformats.org/officeDocument/2006/relationships/slideLayout" Target="../slideLayouts/slideLayout1.xml"/><Relationship Id="rId3"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image" Target="../media/image-388-1.jpg"/><Relationship Id="rId2" Type="http://schemas.openxmlformats.org/officeDocument/2006/relationships/slideLayout" Target="../slideLayouts/slideLayout1.xml"/><Relationship Id="rId3"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image" Target="../media/image-389-1.png"/><Relationship Id="rId2" Type="http://schemas.openxmlformats.org/officeDocument/2006/relationships/slideLayout" Target="../slideLayouts/slideLayout1.xml"/><Relationship Id="rId3"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image" Target="../media/image-39-1.jp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image" Target="../media/image-390-1.jpg"/><Relationship Id="rId2" Type="http://schemas.openxmlformats.org/officeDocument/2006/relationships/slideLayout" Target="../slideLayouts/slideLayout1.xml"/><Relationship Id="rId3"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image" Target="../media/image-391-1.png"/><Relationship Id="rId2" Type="http://schemas.openxmlformats.org/officeDocument/2006/relationships/slideLayout" Target="../slideLayouts/slideLayout1.xml"/><Relationship Id="rId3"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image" Target="../media/image-392-1.png"/><Relationship Id="rId2" Type="http://schemas.openxmlformats.org/officeDocument/2006/relationships/slideLayout" Target="../slideLayouts/slideLayout1.xml"/><Relationship Id="rId3"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image" Target="../media/image-393-1.png"/><Relationship Id="rId2" Type="http://schemas.openxmlformats.org/officeDocument/2006/relationships/slideLayout" Target="../slideLayouts/slideLayout1.xml"/><Relationship Id="rId3"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image" Target="../media/image-394-1.png"/><Relationship Id="rId2" Type="http://schemas.openxmlformats.org/officeDocument/2006/relationships/slideLayout" Target="../slideLayouts/slideLayout1.xml"/><Relationship Id="rId3"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image" Target="../media/image-395-1.png"/><Relationship Id="rId2" Type="http://schemas.openxmlformats.org/officeDocument/2006/relationships/slideLayout" Target="../slideLayouts/slideLayout1.xml"/><Relationship Id="rId3"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image" Target="../media/image-396-1.jpg"/><Relationship Id="rId2" Type="http://schemas.openxmlformats.org/officeDocument/2006/relationships/slideLayout" Target="../slideLayouts/slideLayout1.xml"/><Relationship Id="rId3"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image" Target="../media/image-397-1.jpg"/><Relationship Id="rId2" Type="http://schemas.openxmlformats.org/officeDocument/2006/relationships/slideLayout" Target="../slideLayouts/slideLayout1.xml"/><Relationship Id="rId3"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image" Target="../media/image-398-1.jpg"/><Relationship Id="rId2" Type="http://schemas.openxmlformats.org/officeDocument/2006/relationships/slideLayout" Target="../slideLayouts/slideLayout1.xml"/><Relationship Id="rId3"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image" Target="../media/image-399-1.jpg"/><Relationship Id="rId2" Type="http://schemas.openxmlformats.org/officeDocument/2006/relationships/slideLayout" Target="../slideLayouts/slideLayout1.xml"/><Relationship Id="rId3"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image" Target="../media/image-400-1.jpg"/><Relationship Id="rId2" Type="http://schemas.openxmlformats.org/officeDocument/2006/relationships/slideLayout" Target="../slideLayouts/slideLayout1.xml"/><Relationship Id="rId3"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image" Target="../media/image-401-1.png"/><Relationship Id="rId2" Type="http://schemas.openxmlformats.org/officeDocument/2006/relationships/slideLayout" Target="../slideLayouts/slideLayout1.xml"/><Relationship Id="rId3"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image" Target="../media/image-402-1.png"/><Relationship Id="rId2" Type="http://schemas.openxmlformats.org/officeDocument/2006/relationships/slideLayout" Target="../slideLayouts/slideLayout1.xml"/><Relationship Id="rId3"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image" Target="../media/image-403-1.jpg"/><Relationship Id="rId2" Type="http://schemas.openxmlformats.org/officeDocument/2006/relationships/slideLayout" Target="../slideLayouts/slideLayout1.xml"/><Relationship Id="rId3"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image" Target="../media/image-404-1.jpg"/><Relationship Id="rId2" Type="http://schemas.openxmlformats.org/officeDocument/2006/relationships/slideLayout" Target="../slideLayouts/slideLayout1.xml"/><Relationship Id="rId3"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image" Target="../media/image-405-1.jpg"/><Relationship Id="rId2" Type="http://schemas.openxmlformats.org/officeDocument/2006/relationships/slideLayout" Target="../slideLayouts/slideLayout1.xml"/><Relationship Id="rId3"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image" Target="../media/image-406-1.jpg"/><Relationship Id="rId2" Type="http://schemas.openxmlformats.org/officeDocument/2006/relationships/slideLayout" Target="../slideLayouts/slideLayout1.xml"/><Relationship Id="rId3"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image" Target="../media/image-407-1.png"/><Relationship Id="rId2" Type="http://schemas.openxmlformats.org/officeDocument/2006/relationships/slideLayout" Target="../slideLayouts/slideLayout1.xml"/><Relationship Id="rId3"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image" Target="../media/image-408-1.jpg"/><Relationship Id="rId2" Type="http://schemas.openxmlformats.org/officeDocument/2006/relationships/slideLayout" Target="../slideLayouts/slideLayout1.xml"/><Relationship Id="rId3"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image" Target="../media/image-409-1.jpg"/><Relationship Id="rId2" Type="http://schemas.openxmlformats.org/officeDocument/2006/relationships/slideLayout" Target="../slideLayouts/slideLayout1.xml"/><Relationship Id="rId3"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image" Target="../media/image-41-1.jp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1" Type="http://schemas.openxmlformats.org/officeDocument/2006/relationships/image" Target="../media/image-410-1.png"/><Relationship Id="rId2" Type="http://schemas.openxmlformats.org/officeDocument/2006/relationships/slideLayout" Target="../slideLayouts/slideLayout1.xml"/><Relationship Id="rId3"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image" Target="../media/image-411-1.png"/><Relationship Id="rId2" Type="http://schemas.openxmlformats.org/officeDocument/2006/relationships/slideLayout" Target="../slideLayouts/slideLayout1.xml"/><Relationship Id="rId3"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image" Target="../media/image-412-1.jpg"/><Relationship Id="rId2" Type="http://schemas.openxmlformats.org/officeDocument/2006/relationships/slideLayout" Target="../slideLayouts/slideLayout1.xml"/><Relationship Id="rId3"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image" Target="../media/image-413-1.png"/><Relationship Id="rId2" Type="http://schemas.openxmlformats.org/officeDocument/2006/relationships/slideLayout" Target="../slideLayouts/slideLayout1.xml"/><Relationship Id="rId3"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image" Target="../media/image-414-1.png"/><Relationship Id="rId2" Type="http://schemas.openxmlformats.org/officeDocument/2006/relationships/slideLayout" Target="../slideLayouts/slideLayout1.xml"/><Relationship Id="rId3"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image" Target="../media/image-415-1.png"/><Relationship Id="rId2" Type="http://schemas.openxmlformats.org/officeDocument/2006/relationships/slideLayout" Target="../slideLayouts/slideLayout1.xml"/><Relationship Id="rId3"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image" Target="../media/image-416-1.png"/><Relationship Id="rId2" Type="http://schemas.openxmlformats.org/officeDocument/2006/relationships/slideLayout" Target="../slideLayouts/slideLayout1.xml"/><Relationship Id="rId3"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image" Target="../media/image-417-1.jpg"/><Relationship Id="rId2" Type="http://schemas.openxmlformats.org/officeDocument/2006/relationships/slideLayout" Target="../slideLayouts/slideLayout1.xml"/><Relationship Id="rId3"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image" Target="../media/image-418-1.png"/><Relationship Id="rId2" Type="http://schemas.openxmlformats.org/officeDocument/2006/relationships/slideLayout" Target="../slideLayouts/slideLayout1.xml"/><Relationship Id="rId3"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image" Target="../media/image-419-1.png"/><Relationship Id="rId2" Type="http://schemas.openxmlformats.org/officeDocument/2006/relationships/slideLayout" Target="../slideLayouts/slideLayout1.xml"/><Relationship Id="rId3"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image" Target="../media/image-420-1.png"/><Relationship Id="rId2" Type="http://schemas.openxmlformats.org/officeDocument/2006/relationships/slideLayout" Target="../slideLayouts/slideLayout1.xml"/><Relationship Id="rId3"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image" Target="../media/image-421-1.jpg"/><Relationship Id="rId2" Type="http://schemas.openxmlformats.org/officeDocument/2006/relationships/slideLayout" Target="../slideLayouts/slideLayout1.xml"/><Relationship Id="rId3"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image" Target="../media/image-422-1.jpg"/><Relationship Id="rId2" Type="http://schemas.openxmlformats.org/officeDocument/2006/relationships/slideLayout" Target="../slideLayouts/slideLayout1.xml"/><Relationship Id="rId3"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image" Target="../media/image-423-1.png"/><Relationship Id="rId2" Type="http://schemas.openxmlformats.org/officeDocument/2006/relationships/slideLayout" Target="../slideLayouts/slideLayout1.xml"/><Relationship Id="rId3"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image" Target="../media/image-424-1.jpeg"/><Relationship Id="rId2" Type="http://schemas.openxmlformats.org/officeDocument/2006/relationships/slideLayout" Target="../slideLayouts/slideLayout1.xml"/><Relationship Id="rId3"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image" Target="../media/image-425-1.jpg"/><Relationship Id="rId2" Type="http://schemas.openxmlformats.org/officeDocument/2006/relationships/slideLayout" Target="../slideLayouts/slideLayout1.xml"/><Relationship Id="rId3"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image" Target="../media/image-426-1.jpg"/><Relationship Id="rId2" Type="http://schemas.openxmlformats.org/officeDocument/2006/relationships/slideLayout" Target="../slideLayouts/slideLayout1.xml"/><Relationship Id="rId3"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image" Target="../media/image-427-1.jpg"/><Relationship Id="rId2" Type="http://schemas.openxmlformats.org/officeDocument/2006/relationships/slideLayout" Target="../slideLayouts/slideLayout1.xml"/><Relationship Id="rId3"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image" Target="../media/image-428-1.jpg"/><Relationship Id="rId2" Type="http://schemas.openxmlformats.org/officeDocument/2006/relationships/slideLayout" Target="../slideLayouts/slideLayout1.xml"/><Relationship Id="rId3"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image" Target="../media/image-429-1.png"/><Relationship Id="rId2" Type="http://schemas.openxmlformats.org/officeDocument/2006/relationships/slideLayout" Target="../slideLayouts/slideLayout1.xml"/><Relationship Id="rId3"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image" Target="../media/image-43-1.jp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30.xml.rels><?xml version="1.0" encoding="UTF-8" standalone="yes"?>
<Relationships xmlns="http://schemas.openxmlformats.org/package/2006/relationships"><Relationship Id="rId1" Type="http://schemas.openxmlformats.org/officeDocument/2006/relationships/image" Target="../media/image-430-1.jpg"/><Relationship Id="rId2" Type="http://schemas.openxmlformats.org/officeDocument/2006/relationships/slideLayout" Target="../slideLayouts/slideLayout1.xml"/><Relationship Id="rId3"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image" Target="../media/image-431-1.png"/><Relationship Id="rId2" Type="http://schemas.openxmlformats.org/officeDocument/2006/relationships/slideLayout" Target="../slideLayouts/slideLayout1.xml"/><Relationship Id="rId3" Type="http://schemas.openxmlformats.org/officeDocument/2006/relationships/notesSlide" Target="../notesSlides/notesSlide431.xml"/></Relationships>
</file>

<file path=ppt/slides/_rels/slide432.xml.rels><?xml version="1.0" encoding="UTF-8" standalone="yes"?>
<Relationships xmlns="http://schemas.openxmlformats.org/package/2006/relationships"><Relationship Id="rId1" Type="http://schemas.openxmlformats.org/officeDocument/2006/relationships/image" Target="../media/image-432-1.png"/><Relationship Id="rId2" Type="http://schemas.openxmlformats.org/officeDocument/2006/relationships/slideLayout" Target="../slideLayouts/slideLayout1.xml"/><Relationship Id="rId3" Type="http://schemas.openxmlformats.org/officeDocument/2006/relationships/notesSlide" Target="../notesSlides/notesSlide432.xml"/></Relationships>
</file>

<file path=ppt/slides/_rels/slide433.xml.rels><?xml version="1.0" encoding="UTF-8" standalone="yes"?>
<Relationships xmlns="http://schemas.openxmlformats.org/package/2006/relationships"><Relationship Id="rId1" Type="http://schemas.openxmlformats.org/officeDocument/2006/relationships/image" Target="../media/image-433-1.jpg"/><Relationship Id="rId2" Type="http://schemas.openxmlformats.org/officeDocument/2006/relationships/slideLayout" Target="../slideLayouts/slideLayout1.xml"/><Relationship Id="rId3"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image" Target="../media/image-434-1.jpg"/><Relationship Id="rId2" Type="http://schemas.openxmlformats.org/officeDocument/2006/relationships/slideLayout" Target="../slideLayouts/slideLayout1.xml"/><Relationship Id="rId3" Type="http://schemas.openxmlformats.org/officeDocument/2006/relationships/notesSlide" Target="../notesSlides/notesSlide434.xml"/></Relationships>
</file>

<file path=ppt/slides/_rels/slide435.xml.rels><?xml version="1.0" encoding="UTF-8" standalone="yes"?>
<Relationships xmlns="http://schemas.openxmlformats.org/package/2006/relationships"><Relationship Id="rId1" Type="http://schemas.openxmlformats.org/officeDocument/2006/relationships/image" Target="../media/image-435-1.png"/><Relationship Id="rId2" Type="http://schemas.openxmlformats.org/officeDocument/2006/relationships/slideLayout" Target="../slideLayouts/slideLayout1.xml"/><Relationship Id="rId3" Type="http://schemas.openxmlformats.org/officeDocument/2006/relationships/notesSlide" Target="../notesSlides/notesSlide435.xml"/></Relationships>
</file>

<file path=ppt/slides/_rels/slide436.xml.rels><?xml version="1.0" encoding="UTF-8" standalone="yes"?>
<Relationships xmlns="http://schemas.openxmlformats.org/package/2006/relationships"><Relationship Id="rId1" Type="http://schemas.openxmlformats.org/officeDocument/2006/relationships/image" Target="../media/image-436-1.jpg"/><Relationship Id="rId2" Type="http://schemas.openxmlformats.org/officeDocument/2006/relationships/slideLayout" Target="../slideLayouts/slideLayout1.xml"/><Relationship Id="rId3" Type="http://schemas.openxmlformats.org/officeDocument/2006/relationships/notesSlide" Target="../notesSlides/notesSlide436.xml"/></Relationships>
</file>

<file path=ppt/slides/_rels/slide437.xml.rels><?xml version="1.0" encoding="UTF-8" standalone="yes"?>
<Relationships xmlns="http://schemas.openxmlformats.org/package/2006/relationships"><Relationship Id="rId1" Type="http://schemas.openxmlformats.org/officeDocument/2006/relationships/image" Target="../media/image-437-1.jpg"/><Relationship Id="rId2" Type="http://schemas.openxmlformats.org/officeDocument/2006/relationships/slideLayout" Target="../slideLayouts/slideLayout1.xml"/><Relationship Id="rId3" Type="http://schemas.openxmlformats.org/officeDocument/2006/relationships/notesSlide" Target="../notesSlides/notesSlide437.xml"/></Relationships>
</file>

<file path=ppt/slides/_rels/slide438.xml.rels><?xml version="1.0" encoding="UTF-8" standalone="yes"?>
<Relationships xmlns="http://schemas.openxmlformats.org/package/2006/relationships"><Relationship Id="rId1" Type="http://schemas.openxmlformats.org/officeDocument/2006/relationships/image" Target="../media/image-438-1.jpg"/><Relationship Id="rId2" Type="http://schemas.openxmlformats.org/officeDocument/2006/relationships/slideLayout" Target="../slideLayouts/slideLayout1.xml"/><Relationship Id="rId3"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image" Target="../media/image-439-1.png"/><Relationship Id="rId2" Type="http://schemas.openxmlformats.org/officeDocument/2006/relationships/slideLayout" Target="../slideLayouts/slideLayout1.xml"/><Relationship Id="rId3"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image" Target="../media/image-440-1.png"/><Relationship Id="rId2" Type="http://schemas.openxmlformats.org/officeDocument/2006/relationships/slideLayout" Target="../slideLayouts/slideLayout1.xml"/><Relationship Id="rId3"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image" Target="../media/image-441-1.jpg"/><Relationship Id="rId2" Type="http://schemas.openxmlformats.org/officeDocument/2006/relationships/slideLayout" Target="../slideLayouts/slideLayout1.xml"/><Relationship Id="rId3" Type="http://schemas.openxmlformats.org/officeDocument/2006/relationships/notesSlide" Target="../notesSlides/notesSlide441.xml"/></Relationships>
</file>

<file path=ppt/slides/_rels/slide442.xml.rels><?xml version="1.0" encoding="UTF-8" standalone="yes"?>
<Relationships xmlns="http://schemas.openxmlformats.org/package/2006/relationships"><Relationship Id="rId1" Type="http://schemas.openxmlformats.org/officeDocument/2006/relationships/image" Target="../media/image-442-1.jpg"/><Relationship Id="rId2" Type="http://schemas.openxmlformats.org/officeDocument/2006/relationships/slideLayout" Target="../slideLayouts/slideLayout1.xml"/><Relationship Id="rId3" Type="http://schemas.openxmlformats.org/officeDocument/2006/relationships/notesSlide" Target="../notesSlides/notesSlide442.xml"/></Relationships>
</file>

<file path=ppt/slides/_rels/slide443.xml.rels><?xml version="1.0" encoding="UTF-8" standalone="yes"?>
<Relationships xmlns="http://schemas.openxmlformats.org/package/2006/relationships"><Relationship Id="rId1" Type="http://schemas.openxmlformats.org/officeDocument/2006/relationships/image" Target="../media/image-443-1.png"/><Relationship Id="rId2" Type="http://schemas.openxmlformats.org/officeDocument/2006/relationships/slideLayout" Target="../slideLayouts/slideLayout1.xml"/><Relationship Id="rId3"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image" Target="../media/image-444-1.jpg"/><Relationship Id="rId2" Type="http://schemas.openxmlformats.org/officeDocument/2006/relationships/slideLayout" Target="../slideLayouts/slideLayout1.xml"/><Relationship Id="rId3"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image" Target="../media/image-445-1.jpg"/><Relationship Id="rId2" Type="http://schemas.openxmlformats.org/officeDocument/2006/relationships/slideLayout" Target="../slideLayouts/slideLayout1.xml"/><Relationship Id="rId3"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image" Target="../media/image-446-1.png"/><Relationship Id="rId2" Type="http://schemas.openxmlformats.org/officeDocument/2006/relationships/slideLayout" Target="../slideLayouts/slideLayout1.xml"/><Relationship Id="rId3" Type="http://schemas.openxmlformats.org/officeDocument/2006/relationships/notesSlide" Target="../notesSlides/notesSlide446.xml"/></Relationships>
</file>

<file path=ppt/slides/_rels/slide447.xml.rels><?xml version="1.0" encoding="UTF-8" standalone="yes"?>
<Relationships xmlns="http://schemas.openxmlformats.org/package/2006/relationships"><Relationship Id="rId1" Type="http://schemas.openxmlformats.org/officeDocument/2006/relationships/image" Target="../media/image-447-1.jpg"/><Relationship Id="rId2" Type="http://schemas.openxmlformats.org/officeDocument/2006/relationships/slideLayout" Target="../slideLayouts/slideLayout1.xml"/><Relationship Id="rId3" Type="http://schemas.openxmlformats.org/officeDocument/2006/relationships/notesSlide" Target="../notesSlides/notesSlide447.xml"/></Relationships>
</file>

<file path=ppt/slides/_rels/slide448.xml.rels><?xml version="1.0" encoding="UTF-8" standalone="yes"?>
<Relationships xmlns="http://schemas.openxmlformats.org/package/2006/relationships"><Relationship Id="rId1" Type="http://schemas.openxmlformats.org/officeDocument/2006/relationships/image" Target="../media/image-448-1.png"/><Relationship Id="rId2" Type="http://schemas.openxmlformats.org/officeDocument/2006/relationships/slideLayout" Target="../slideLayouts/slideLayout1.xml"/><Relationship Id="rId3" Type="http://schemas.openxmlformats.org/officeDocument/2006/relationships/notesSlide" Target="../notesSlides/notesSlide448.xml"/></Relationships>
</file>

<file path=ppt/slides/_rels/slide449.xml.rels><?xml version="1.0" encoding="UTF-8" standalone="yes"?>
<Relationships xmlns="http://schemas.openxmlformats.org/package/2006/relationships"><Relationship Id="rId1" Type="http://schemas.openxmlformats.org/officeDocument/2006/relationships/image" Target="../media/image-449-1.png"/><Relationship Id="rId2" Type="http://schemas.openxmlformats.org/officeDocument/2006/relationships/slideLayout" Target="../slideLayouts/slideLayout1.xml"/><Relationship Id="rId3" Type="http://schemas.openxmlformats.org/officeDocument/2006/relationships/notesSlide" Target="../notesSlides/notesSlide449.xml"/></Relationships>
</file>

<file path=ppt/slides/_rels/slide45.xml.rels><?xml version="1.0" encoding="UTF-8" standalone="yes"?>
<Relationships xmlns="http://schemas.openxmlformats.org/package/2006/relationships"><Relationship Id="rId1" Type="http://schemas.openxmlformats.org/officeDocument/2006/relationships/image" Target="../media/image-45-1.812d387986683d101b5bbc0dd8bd4941-1441763246288"/><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50.xml.rels><?xml version="1.0" encoding="UTF-8" standalone="yes"?>
<Relationships xmlns="http://schemas.openxmlformats.org/package/2006/relationships"><Relationship Id="rId1" Type="http://schemas.openxmlformats.org/officeDocument/2006/relationships/image" Target="../media/image-450-1.png"/><Relationship Id="rId2" Type="http://schemas.openxmlformats.org/officeDocument/2006/relationships/slideLayout" Target="../slideLayouts/slideLayout1.xml"/><Relationship Id="rId3" Type="http://schemas.openxmlformats.org/officeDocument/2006/relationships/notesSlide" Target="../notesSlides/notesSlide450.xml"/></Relationships>
</file>

<file path=ppt/slides/_rels/slide451.xml.rels><?xml version="1.0" encoding="UTF-8" standalone="yes"?>
<Relationships xmlns="http://schemas.openxmlformats.org/package/2006/relationships"><Relationship Id="rId1" Type="http://schemas.openxmlformats.org/officeDocument/2006/relationships/image" Target="../media/image-451-1.png"/><Relationship Id="rId2" Type="http://schemas.openxmlformats.org/officeDocument/2006/relationships/slideLayout" Target="../slideLayouts/slideLayout1.xml"/><Relationship Id="rId3" Type="http://schemas.openxmlformats.org/officeDocument/2006/relationships/notesSlide" Target="../notesSlides/notesSlide451.xml"/></Relationships>
</file>

<file path=ppt/slides/_rels/slide452.xml.rels><?xml version="1.0" encoding="UTF-8" standalone="yes"?>
<Relationships xmlns="http://schemas.openxmlformats.org/package/2006/relationships"><Relationship Id="rId1" Type="http://schemas.openxmlformats.org/officeDocument/2006/relationships/image" Target="../media/image-452-1.jpg"/><Relationship Id="rId2" Type="http://schemas.openxmlformats.org/officeDocument/2006/relationships/slideLayout" Target="../slideLayouts/slideLayout1.xml"/><Relationship Id="rId3"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image" Target="../media/image-453-1.png"/><Relationship Id="rId2" Type="http://schemas.openxmlformats.org/officeDocument/2006/relationships/slideLayout" Target="../slideLayouts/slideLayout1.xml"/><Relationship Id="rId3"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image" Target="../media/image-454-1.jpg"/><Relationship Id="rId2" Type="http://schemas.openxmlformats.org/officeDocument/2006/relationships/slideLayout" Target="../slideLayouts/slideLayout1.xml"/><Relationship Id="rId3"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image" Target="../media/image-455-1.jpg"/><Relationship Id="rId2" Type="http://schemas.openxmlformats.org/officeDocument/2006/relationships/slideLayout" Target="../slideLayouts/slideLayout1.xml"/><Relationship Id="rId3" Type="http://schemas.openxmlformats.org/officeDocument/2006/relationships/notesSlide" Target="../notesSlides/notesSlide455.xml"/></Relationships>
</file>

<file path=ppt/slides/_rels/slide456.xml.rels><?xml version="1.0" encoding="UTF-8" standalone="yes"?>
<Relationships xmlns="http://schemas.openxmlformats.org/package/2006/relationships"><Relationship Id="rId1" Type="http://schemas.openxmlformats.org/officeDocument/2006/relationships/image" Target="../media/image-456-1.jpg"/><Relationship Id="rId2" Type="http://schemas.openxmlformats.org/officeDocument/2006/relationships/slideLayout" Target="../slideLayouts/slideLayout1.xml"/><Relationship Id="rId3" Type="http://schemas.openxmlformats.org/officeDocument/2006/relationships/notesSlide" Target="../notesSlides/notesSlide456.xml"/></Relationships>
</file>

<file path=ppt/slides/_rels/slide457.xml.rels><?xml version="1.0" encoding="UTF-8" standalone="yes"?>
<Relationships xmlns="http://schemas.openxmlformats.org/package/2006/relationships"><Relationship Id="rId1" Type="http://schemas.openxmlformats.org/officeDocument/2006/relationships/image" Target="../media/image-457-1.jpg"/><Relationship Id="rId2" Type="http://schemas.openxmlformats.org/officeDocument/2006/relationships/slideLayout" Target="../slideLayouts/slideLayout1.xml"/><Relationship Id="rId3" Type="http://schemas.openxmlformats.org/officeDocument/2006/relationships/notesSlide" Target="../notesSlides/notesSlide457.xml"/></Relationships>
</file>

<file path=ppt/slides/_rels/slide458.xml.rels><?xml version="1.0" encoding="UTF-8" standalone="yes"?>
<Relationships xmlns="http://schemas.openxmlformats.org/package/2006/relationships"><Relationship Id="rId1" Type="http://schemas.openxmlformats.org/officeDocument/2006/relationships/image" Target="../media/image-458-1.jpg"/><Relationship Id="rId2" Type="http://schemas.openxmlformats.org/officeDocument/2006/relationships/slideLayout" Target="../slideLayouts/slideLayout1.xml"/><Relationship Id="rId3"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image" Target="../media/image-459-1.jpg"/><Relationship Id="rId2" Type="http://schemas.openxmlformats.org/officeDocument/2006/relationships/slideLayout" Target="../slideLayouts/slideLayout1.xml"/><Relationship Id="rId3" Type="http://schemas.openxmlformats.org/officeDocument/2006/relationships/notesSlide" Target="../notesSlides/notesSlide459.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60.xml.rels><?xml version="1.0" encoding="UTF-8" standalone="yes"?>
<Relationships xmlns="http://schemas.openxmlformats.org/package/2006/relationships"><Relationship Id="rId1" Type="http://schemas.openxmlformats.org/officeDocument/2006/relationships/image" Target="../media/image-460-1.jpg"/><Relationship Id="rId2" Type="http://schemas.openxmlformats.org/officeDocument/2006/relationships/slideLayout" Target="../slideLayouts/slideLayout1.xml"/><Relationship Id="rId3" Type="http://schemas.openxmlformats.org/officeDocument/2006/relationships/notesSlide" Target="../notesSlides/notesSlide460.xml"/></Relationships>
</file>

<file path=ppt/slides/_rels/slide461.xml.rels><?xml version="1.0" encoding="UTF-8" standalone="yes"?>
<Relationships xmlns="http://schemas.openxmlformats.org/package/2006/relationships"><Relationship Id="rId1" Type="http://schemas.openxmlformats.org/officeDocument/2006/relationships/image" Target="../media/image-461-1.jpg"/><Relationship Id="rId2" Type="http://schemas.openxmlformats.org/officeDocument/2006/relationships/slideLayout" Target="../slideLayouts/slideLayout1.xml"/><Relationship Id="rId3" Type="http://schemas.openxmlformats.org/officeDocument/2006/relationships/notesSlide" Target="../notesSlides/notesSlide461.xml"/></Relationships>
</file>

<file path=ppt/slides/_rels/slide462.xml.rels><?xml version="1.0" encoding="UTF-8" standalone="yes"?>
<Relationships xmlns="http://schemas.openxmlformats.org/package/2006/relationships"><Relationship Id="rId1" Type="http://schemas.openxmlformats.org/officeDocument/2006/relationships/image" Target="../media/image-462-1.jpg"/><Relationship Id="rId2" Type="http://schemas.openxmlformats.org/officeDocument/2006/relationships/slideLayout" Target="../slideLayouts/slideLayout1.xml"/><Relationship Id="rId3" Type="http://schemas.openxmlformats.org/officeDocument/2006/relationships/notesSlide" Target="../notesSlides/notesSlide462.xml"/></Relationships>
</file>

<file path=ppt/slides/_rels/slide463.xml.rels><?xml version="1.0" encoding="UTF-8" standalone="yes"?>
<Relationships xmlns="http://schemas.openxmlformats.org/package/2006/relationships"><Relationship Id="rId1" Type="http://schemas.openxmlformats.org/officeDocument/2006/relationships/image" Target="../media/image-463-1.jpg"/><Relationship Id="rId2" Type="http://schemas.openxmlformats.org/officeDocument/2006/relationships/slideLayout" Target="../slideLayouts/slideLayout1.xml"/><Relationship Id="rId3"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image" Target="../media/image-464-1.png"/><Relationship Id="rId2" Type="http://schemas.openxmlformats.org/officeDocument/2006/relationships/slideLayout" Target="../slideLayouts/slideLayout1.xml"/><Relationship Id="rId3" Type="http://schemas.openxmlformats.org/officeDocument/2006/relationships/notesSlide" Target="../notesSlides/notesSlide464.xml"/></Relationships>
</file>

<file path=ppt/slides/_rels/slide465.xml.rels><?xml version="1.0" encoding="UTF-8" standalone="yes"?>
<Relationships xmlns="http://schemas.openxmlformats.org/package/2006/relationships"><Relationship Id="rId1" Type="http://schemas.openxmlformats.org/officeDocument/2006/relationships/image" Target="../media/image-465-1.jpg"/><Relationship Id="rId2" Type="http://schemas.openxmlformats.org/officeDocument/2006/relationships/slideLayout" Target="../slideLayouts/slideLayout1.xml"/><Relationship Id="rId3" Type="http://schemas.openxmlformats.org/officeDocument/2006/relationships/notesSlide" Target="../notesSlides/notesSlide465.xml"/></Relationships>
</file>

<file path=ppt/slides/_rels/slide466.xml.rels><?xml version="1.0" encoding="UTF-8" standalone="yes"?>
<Relationships xmlns="http://schemas.openxmlformats.org/package/2006/relationships"><Relationship Id="rId1" Type="http://schemas.openxmlformats.org/officeDocument/2006/relationships/image" Target="../media/image-466-1.jpg"/><Relationship Id="rId2" Type="http://schemas.openxmlformats.org/officeDocument/2006/relationships/slideLayout" Target="../slideLayouts/slideLayout1.xml"/><Relationship Id="rId3" Type="http://schemas.openxmlformats.org/officeDocument/2006/relationships/notesSlide" Target="../notesSlides/notesSlide466.xml"/></Relationships>
</file>

<file path=ppt/slides/_rels/slide467.xml.rels><?xml version="1.0" encoding="UTF-8" standalone="yes"?>
<Relationships xmlns="http://schemas.openxmlformats.org/package/2006/relationships"><Relationship Id="rId1" Type="http://schemas.openxmlformats.org/officeDocument/2006/relationships/image" Target="../media/image-467-1.png"/><Relationship Id="rId2" Type="http://schemas.openxmlformats.org/officeDocument/2006/relationships/slideLayout" Target="../slideLayouts/slideLayout1.xml"/><Relationship Id="rId3" Type="http://schemas.openxmlformats.org/officeDocument/2006/relationships/notesSlide" Target="../notesSlides/notesSlide467.xml"/></Relationships>
</file>

<file path=ppt/slides/_rels/slide468.xml.rels><?xml version="1.0" encoding="UTF-8" standalone="yes"?>
<Relationships xmlns="http://schemas.openxmlformats.org/package/2006/relationships"><Relationship Id="rId1" Type="http://schemas.openxmlformats.org/officeDocument/2006/relationships/image" Target="../media/image-468-1.png"/><Relationship Id="rId2" Type="http://schemas.openxmlformats.org/officeDocument/2006/relationships/slideLayout" Target="../slideLayouts/slideLayout1.xml"/><Relationship Id="rId3" Type="http://schemas.openxmlformats.org/officeDocument/2006/relationships/notesSlide" Target="../notesSlides/notesSlide468.xml"/></Relationships>
</file>

<file path=ppt/slides/_rels/slide469.xml.rels><?xml version="1.0" encoding="UTF-8" standalone="yes"?>
<Relationships xmlns="http://schemas.openxmlformats.org/package/2006/relationships"><Relationship Id="rId1" Type="http://schemas.openxmlformats.org/officeDocument/2006/relationships/image" Target="../media/image-469-1.png"/><Relationship Id="rId2" Type="http://schemas.openxmlformats.org/officeDocument/2006/relationships/slideLayout" Target="../slideLayouts/slideLayout1.xml"/><Relationship Id="rId3" Type="http://schemas.openxmlformats.org/officeDocument/2006/relationships/notesSlide" Target="../notesSlides/notesSlide469.xml"/></Relationships>
</file>

<file path=ppt/slides/_rels/slide47.xml.rels><?xml version="1.0" encoding="UTF-8" standalone="yes"?>
<Relationships xmlns="http://schemas.openxmlformats.org/package/2006/relationships"><Relationship Id="rId1" Type="http://schemas.openxmlformats.org/officeDocument/2006/relationships/image" Target="../media/image-47-1.jp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70.xml.rels><?xml version="1.0" encoding="UTF-8" standalone="yes"?>
<Relationships xmlns="http://schemas.openxmlformats.org/package/2006/relationships"><Relationship Id="rId1" Type="http://schemas.openxmlformats.org/officeDocument/2006/relationships/image" Target="../media/image-470-1.2aed0cde067bf5f06efbf837a3219a28-1444282728077"/><Relationship Id="rId2" Type="http://schemas.openxmlformats.org/officeDocument/2006/relationships/slideLayout" Target="../slideLayouts/slideLayout1.xml"/><Relationship Id="rId3" Type="http://schemas.openxmlformats.org/officeDocument/2006/relationships/notesSlide" Target="../notesSlides/notesSlide470.xml"/></Relationships>
</file>

<file path=ppt/slides/_rels/slide471.xml.rels><?xml version="1.0" encoding="UTF-8" standalone="yes"?>
<Relationships xmlns="http://schemas.openxmlformats.org/package/2006/relationships"><Relationship Id="rId1" Type="http://schemas.openxmlformats.org/officeDocument/2006/relationships/image" Target="../media/image-471-1.jpg"/><Relationship Id="rId2" Type="http://schemas.openxmlformats.org/officeDocument/2006/relationships/slideLayout" Target="../slideLayouts/slideLayout1.xml"/><Relationship Id="rId3" Type="http://schemas.openxmlformats.org/officeDocument/2006/relationships/notesSlide" Target="../notesSlides/notesSlide471.xml"/></Relationships>
</file>

<file path=ppt/slides/_rels/slide472.xml.rels><?xml version="1.0" encoding="UTF-8" standalone="yes"?>
<Relationships xmlns="http://schemas.openxmlformats.org/package/2006/relationships"><Relationship Id="rId1" Type="http://schemas.openxmlformats.org/officeDocument/2006/relationships/image" Target="../media/image-472-1.jpg"/><Relationship Id="rId2" Type="http://schemas.openxmlformats.org/officeDocument/2006/relationships/slideLayout" Target="../slideLayouts/slideLayout1.xml"/><Relationship Id="rId3" Type="http://schemas.openxmlformats.org/officeDocument/2006/relationships/notesSlide" Target="../notesSlides/notesSlide472.xml"/></Relationships>
</file>

<file path=ppt/slides/_rels/slide473.xml.rels><?xml version="1.0" encoding="UTF-8" standalone="yes"?>
<Relationships xmlns="http://schemas.openxmlformats.org/package/2006/relationships"><Relationship Id="rId1" Type="http://schemas.openxmlformats.org/officeDocument/2006/relationships/image" Target="../media/image-473-1.png"/><Relationship Id="rId2" Type="http://schemas.openxmlformats.org/officeDocument/2006/relationships/slideLayout" Target="../slideLayouts/slideLayout1.xml"/><Relationship Id="rId3"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image" Target="../media/image-474-1.png"/><Relationship Id="rId2" Type="http://schemas.openxmlformats.org/officeDocument/2006/relationships/slideLayout" Target="../slideLayouts/slideLayout1.xml"/><Relationship Id="rId3" Type="http://schemas.openxmlformats.org/officeDocument/2006/relationships/notesSlide" Target="../notesSlides/notesSlide474.xml"/></Relationships>
</file>

<file path=ppt/slides/_rels/slide475.xml.rels><?xml version="1.0" encoding="UTF-8" standalone="yes"?>
<Relationships xmlns="http://schemas.openxmlformats.org/package/2006/relationships"><Relationship Id="rId1" Type="http://schemas.openxmlformats.org/officeDocument/2006/relationships/image" Target="../media/image-475-1.png"/><Relationship Id="rId2" Type="http://schemas.openxmlformats.org/officeDocument/2006/relationships/slideLayout" Target="../slideLayouts/slideLayout1.xml"/><Relationship Id="rId3" Type="http://schemas.openxmlformats.org/officeDocument/2006/relationships/notesSlide" Target="../notesSlides/notesSlide475.xml"/></Relationships>
</file>

<file path=ppt/slides/_rels/slide476.xml.rels><?xml version="1.0" encoding="UTF-8" standalone="yes"?>
<Relationships xmlns="http://schemas.openxmlformats.org/package/2006/relationships"><Relationship Id="rId1" Type="http://schemas.openxmlformats.org/officeDocument/2006/relationships/image" Target="../media/image-476-1.png"/><Relationship Id="rId2" Type="http://schemas.openxmlformats.org/officeDocument/2006/relationships/slideLayout" Target="../slideLayouts/slideLayout1.xml"/><Relationship Id="rId3" Type="http://schemas.openxmlformats.org/officeDocument/2006/relationships/notesSlide" Target="../notesSlides/notesSlide476.xml"/></Relationships>
</file>

<file path=ppt/slides/_rels/slide477.xml.rels><?xml version="1.0" encoding="UTF-8" standalone="yes"?>
<Relationships xmlns="http://schemas.openxmlformats.org/package/2006/relationships"><Relationship Id="rId1" Type="http://schemas.openxmlformats.org/officeDocument/2006/relationships/image" Target="../media/image-477-1.png"/><Relationship Id="rId2" Type="http://schemas.openxmlformats.org/officeDocument/2006/relationships/slideLayout" Target="../slideLayouts/slideLayout1.xml"/><Relationship Id="rId3" Type="http://schemas.openxmlformats.org/officeDocument/2006/relationships/notesSlide" Target="../notesSlides/notesSlide477.xml"/></Relationships>
</file>

<file path=ppt/slides/_rels/slide478.xml.rels><?xml version="1.0" encoding="UTF-8" standalone="yes"?>
<Relationships xmlns="http://schemas.openxmlformats.org/package/2006/relationships"><Relationship Id="rId1" Type="http://schemas.openxmlformats.org/officeDocument/2006/relationships/image" Target="../media/image-478-1.jpg"/><Relationship Id="rId2" Type="http://schemas.openxmlformats.org/officeDocument/2006/relationships/slideLayout" Target="../slideLayouts/slideLayout1.xml"/><Relationship Id="rId3" Type="http://schemas.openxmlformats.org/officeDocument/2006/relationships/notesSlide" Target="../notesSlides/notesSlide478.xml"/></Relationships>
</file>

<file path=ppt/slides/_rels/slide479.xml.rels><?xml version="1.0" encoding="UTF-8" standalone="yes"?>
<Relationships xmlns="http://schemas.openxmlformats.org/package/2006/relationships"><Relationship Id="rId1" Type="http://schemas.openxmlformats.org/officeDocument/2006/relationships/image" Target="../media/image-479-1.png"/><Relationship Id="rId2" Type="http://schemas.openxmlformats.org/officeDocument/2006/relationships/slideLayout" Target="../slideLayouts/slideLayout1.xml"/><Relationship Id="rId3" Type="http://schemas.openxmlformats.org/officeDocument/2006/relationships/notesSlide" Target="../notesSlides/notesSlide479.xml"/></Relationships>
</file>

<file path=ppt/slides/_rels/slide48.xml.rels><?xml version="1.0" encoding="UTF-8" standalone="yes"?>
<Relationships xmlns="http://schemas.openxmlformats.org/package/2006/relationships"><Relationship Id="rId1" Type="http://schemas.openxmlformats.org/officeDocument/2006/relationships/image" Target="../media/image-48-1.jp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jp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jp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jp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jp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jp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jp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jp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jp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4-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a43f892f415947c0ab60efadadaa338b-1441763306855"/><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image-68-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image-69-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70-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image-71-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image-72-1.jp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image-73-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image-74-1.jp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image-75-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image-76-1.jp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image-77-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image-78-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image-79-1.jp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image-80-1.jp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image-81-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image-82-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image-83-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image-84-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image-85-1.jp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image-86-1.jp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image-87-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image-88-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image-89-1.pn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image-9-1.jp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image-90-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image-91-1.pn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image-92-1.jp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image-93-1.jp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image-94-1.jp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image-95-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image-96-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image-97-1.pn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image-98-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image-99-1.jp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北京大学</a:t>
            </a:r>
            <a:endParaRPr lang="en-US" sz="3000" dirty="0"/>
          </a:p>
        </p:txBody>
      </p:sp>
      <p:pic>
        <p:nvPicPr>
          <p:cNvPr id="3" name="Image 0" descr="https://edu-image.nosdn.127.net/370D4ADD98FE6993DE1970DB0060ACCA.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北京大学创办于1898年，初名京师大学堂，是中国第一所国立综合性大学，也是当时中国最高教育行政机关。辛亥革命后，于1912年改为现名。 学校为教育部直属全国重点大学，国家“211工程”、“985工程”建设大学、C9联盟，以及东亚研究型大学协会、国际研究型大学联盟、环太平洋大学联盟、东亚四大学论坛的重要成员。</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中央民族大学</a:t>
            </a:r>
            <a:endParaRPr lang="en-US" sz="3000" dirty="0"/>
          </a:p>
        </p:txBody>
      </p:sp>
      <p:pic>
        <p:nvPicPr>
          <p:cNvPr id="3" name="Image 0" descr="https://edu-image.nosdn.127.net/4C7870C1B34586FC06430E8DDE7BCD05.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央民族大学是党和国家为解决中国民族问题、培养少数民族干部和高级专门人才而创建的一所具有鲜明特色的高等学校，在我国高等教育体系和民族团结进步事业中具有不可替代的地位。学校前身是1941年成立的延安民族学院。新中国成立后，经中央人民政府批准，1951年在北京正式成立中央民族学院，乌兰夫任首任院长。1993年学校更名为中央民族大学。在党和国家的高度重视和关怀下，学校先后进入国家“211工程”重点建设大学、国家“985工程”重点建设大学和国家“双一流”建设高校行列。</a:t>
            </a:r>
            <a:endParaRPr lang="en-US"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西南财经大学</a:t>
            </a:r>
            <a:endParaRPr lang="en-US" sz="3000" dirty="0"/>
          </a:p>
        </p:txBody>
      </p:sp>
      <p:pic>
        <p:nvPicPr>
          <p:cNvPr id="3" name="Image 0" descr="https://edu-image.nosdn.127.net/F6E61C8221054E907EAE605057152AA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西南财经大学，位于四川省成都市，是教育部直属的全国重点大学，国家首批“211工程”大学之一，国家“985工程优势学科创新平台”重点建设高校。</a:t>
            </a:r>
            <a:endParaRPr lang="en-US" sz="1400" dirty="0"/>
          </a:p>
          <a:p>
            <a:pPr indent="0" marL="0">
              <a:buNone/>
            </a:pPr>
            <a:r>
              <a:rPr lang="en-US" sz="1400" dirty="0">
                <a:solidFill>
                  <a:srgbClr val="000000"/>
                </a:solidFill>
              </a:rPr>
              <a:t>        西南财经大学以金融学科为优势，在金融行业有着深远的影响力。学校的前身是1925年在上海创办的光华大学，1985年正式更名为西南财经大学。</a:t>
            </a:r>
            <a:endParaRPr lang="en-US" sz="1400" dirty="0"/>
          </a:p>
          <a:p>
            <a:pPr indent="0" marL="0">
              <a:buNone/>
            </a:pPr>
            <a:r>
              <a:rPr lang="en-US" sz="1400" dirty="0">
                <a:solidFill>
                  <a:srgbClr val="000000"/>
                </a:solidFill>
              </a:rPr>
              <a:t>        西南财经大学现有全日制在校学生22600余人，其中普通全日制本科生15800余人；硕士研究生5800余人，博士研究生900余人。长期留学生700余人。</a:t>
            </a:r>
            <a:endParaRPr lang="en-US" sz="1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云南大学</a:t>
            </a:r>
            <a:endParaRPr lang="en-US" sz="3000" dirty="0"/>
          </a:p>
        </p:txBody>
      </p:sp>
      <p:pic>
        <p:nvPicPr>
          <p:cNvPr id="3" name="Image 0" descr="https://edu-image.nosdn.127.net/F702F10BB5F6A8F5DF66AEC6AE3766B9.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云南大学始建于1922年，时为私立东陆大学。1996年首批列入国家“211工程”重点建设大学，2001年列入西部大开发重点建设院校，2004年成为教育部和云南省人民政府重点共建高校，2006年被教育部评为本科教学优秀学校，2012年成为国家“中西部高校基础能力建设工程”和“中西部高校提升综合实力工程”实施院校，2016年成为国家“一省一校”工程实施院校，2017年成为中国首批42所“一流大学”建设高校之一，2018年跻身于中西部14所“以部为主、部省合建”高校行列。</a:t>
            </a:r>
            <a:endParaRPr lang="en-US" sz="1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西北大学</a:t>
            </a:r>
            <a:endParaRPr lang="en-US" sz="3000" dirty="0"/>
          </a:p>
        </p:txBody>
      </p:sp>
      <p:pic>
        <p:nvPicPr>
          <p:cNvPr id="3" name="Image 0" descr="https://img-ph-mirror.nosdn.127.net/bmYkVGCNyJjPdO1ea0cvkA==/663018705688582187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北大学肇始于1902年的陕西大学堂和京师大学堂速成科仕学馆。1912年始称西北大学。1923年改为国立西北大学。1937年西迁来陕的国立北平大学、北平师范大学、北洋工学院和北平研究院等组成国立西安临时大学，1938年改为国立西北联合大学，1939年复称国立西北大学。新中国成立后为教育部直属综合大学。1950年复名西北大学。1958年改隶陕西省主管。1978年被确定为全国重点大学。现为国家“211工程”建设院校、教育部与陕西省共建高校。</a:t>
            </a:r>
            <a:endParaRPr lang="en-US" sz="1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长安大学</a:t>
            </a:r>
            <a:endParaRPr lang="en-US" sz="3000" dirty="0"/>
          </a:p>
        </p:txBody>
      </p:sp>
      <p:pic>
        <p:nvPicPr>
          <p:cNvPr id="3" name="Image 0" descr="https://edu-image.nosdn.127.net/2CEA2AC3EE011CB8A30617CA113A0C1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长安大学直属国家教育部，是教育部和交通运输部、国土资源部、住房和城乡建设部、陕西省人民政府共建的国家"211工程"重点建设大学，是国家 "985工程"优势学科创新平台建设高校，2000年由始建于二十世纪50年代初的原西安公路交通大学、西安工程学院、西北建筑工程学院合并组建而成。学校座落于历史文化名城西安，现有校本部和渭水2个校区、太白山和梁山2个教学实习基地，校园面积3745亩。校本部毗邻西安大雁塔，渭水校区位于国家级西安经济技术开发区。</a:t>
            </a:r>
            <a:endParaRPr lang="en-US" sz="1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西安电子科技大学</a:t>
            </a:r>
            <a:endParaRPr lang="en-US" sz="3000" dirty="0"/>
          </a:p>
        </p:txBody>
      </p:sp>
      <p:pic>
        <p:nvPicPr>
          <p:cNvPr id="3" name="Image 0" descr="https://edu-image.nosdn.127.net/34FA5BEF3FCB6A368ED55C8EFFA2F68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电子科技大学是以信息与电子学科为主，工、理、管、文多学科协调发展的全国重点大学，直属教育部，是国家“优势学科创新平台”项目和“211工程”项目重点建设高校之一、首批35所示范性软件学院的高校之一和首批9所获批设立集成电路人才培养基地的高校之一。</a:t>
            </a:r>
            <a:endParaRPr lang="en-US" sz="1400" dirty="0"/>
          </a:p>
          <a:p>
            <a:pPr indent="0" marL="0">
              <a:buNone/>
            </a:pPr>
            <a:r>
              <a:rPr lang="en-US" sz="1400" dirty="0">
                <a:solidFill>
                  <a:srgbClr val="000000"/>
                </a:solidFill>
              </a:rPr>
              <a:t>   学校前身是1931年诞生于江西瑞金的中央军委无线电学校，是毛泽东等老一辈革命家亲手创建的第一所工程技术学校。1958年学校迁址西安，1966年转为地方建制，1988年定为现名。</a:t>
            </a:r>
            <a:endParaRPr lang="en-US" sz="1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第四军医大学</a:t>
            </a:r>
            <a:endParaRPr lang="en-US" sz="3000" dirty="0"/>
          </a:p>
        </p:txBody>
      </p:sp>
      <p:pic>
        <p:nvPicPr>
          <p:cNvPr id="3" name="Image 0" descr="https://edu-image.nosdn.127.net/82244E58538A1882C7E5E6ACE19CA1D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人民解放军第四军医大学是一所为军队培养高层次医学专业人才的全国重点大学。学校1954年由原第四军医大学和原第五军医大学合并而成。原第四军医大学的前身是创建于1941年的八路军晋西北军区卫生学校，原第五军医大学的前身是创建于1935年的南京国立中央大学医学院。学校1959年被确定为全国首批重点大学，1995年进入军队重点建设院校行列，1997年成为国家首批“211工程”重点建设院校。</a:t>
            </a:r>
            <a:endParaRPr lang="en-US" sz="1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陕西师范大学</a:t>
            </a:r>
            <a:endParaRPr lang="en-US" sz="3000" dirty="0"/>
          </a:p>
        </p:txBody>
      </p:sp>
      <p:pic>
        <p:nvPicPr>
          <p:cNvPr id="3" name="Image 0" descr="https://edu-image.nosdn.127.net/34EACA8154AADA41F4705EE6D1C180B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陕西师范大学是教育部直属、世界一流学科建设高校，国家“211工程”重点建设大学，国家教师教育“985工程优势学科创新平台”建设高校，是国家培养高等院校、中等学校师资和教育管理干部以及其他高级专门人才的重要基地，被誉为“教师的摇篮”。学校前身是1944年成立的陕西省立师范专科学校，1954 年更名为西安师范学院,1960年与陕西师范学院合并，定名为陕西师范大学，1978年划归教育部直属。学校位于世界四大历史文化名城之一的古都西安，占地面积2700余亩，建有长安、雁塔两个校区。</a:t>
            </a:r>
            <a:endParaRPr lang="en-US" sz="1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宁夏大学</a:t>
            </a:r>
            <a:endParaRPr lang="en-US" sz="3000" dirty="0"/>
          </a:p>
        </p:txBody>
      </p:sp>
      <p:pic>
        <p:nvPicPr>
          <p:cNvPr id="3" name="Image 0" descr="https://edu-image.nosdn.127.net/6E3161A3D66326E764330B6D44C023DD.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宁夏大学是教育部与自治区人民政府“部区合建”高校，国家“一流学科”建设高校，国家“211工程”重点建设高校。</a:t>
            </a:r>
            <a:endParaRPr lang="en-US" sz="1400" dirty="0"/>
          </a:p>
          <a:p>
            <a:pPr indent="0" marL="0">
              <a:buNone/>
            </a:pPr>
            <a:r>
              <a:rPr lang="en-US" sz="1400" dirty="0">
                <a:solidFill>
                  <a:srgbClr val="000000"/>
                </a:solidFill>
              </a:rPr>
              <a:t>始建于1958年，1997年与原宁夏工学院、银川师专（含宁夏教育学院）合并；2002年与宁夏农学院合并，组建了新的宁夏大学。学校坐落在历史悠久、风光秀丽的塞上历史文化名城银川市。</a:t>
            </a:r>
            <a:endParaRPr lang="en-US" sz="1400" dirty="0"/>
          </a:p>
          <a:p>
            <a:pPr indent="0" marL="0">
              <a:buNone/>
            </a:pPr>
            <a:r>
              <a:rPr lang="en-US" sz="1400" dirty="0">
                <a:solidFill>
                  <a:srgbClr val="000000"/>
                </a:solidFill>
              </a:rPr>
              <a:t>学校秉承“尚德、勤学、求是、创新”的校训，坚持走特色发展之路，着力提高办学质量，不断促进内涵发展，现已成为一所理、工、农、经、管、文、法、艺等多学科协调发展的综合性大学。</a:t>
            </a:r>
            <a:endParaRPr lang="en-US" sz="14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青海大学</a:t>
            </a:r>
            <a:endParaRPr lang="en-US" sz="3000" dirty="0"/>
          </a:p>
        </p:txBody>
      </p:sp>
      <p:pic>
        <p:nvPicPr>
          <p:cNvPr id="3" name="Image 0" descr="https://edu-image.nosdn.127.net/289A13336403BBF3824E22946E5BF18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青海大学始建于1958年，是一所以工、农、医、管四大学科为主，其他学科协调发展的教学研究型大学。2001年以来，清华大等4所知名高校先后对口支援青海大学，2004年成为青海省人民政府与教育部共同建设的“省部共建”大学，2008年成为国家“211工程”重点建设大学，2012年入选全国14所“中西部高校提升综合实力”高校行列，2016年成为国家首批百所创新创业示范校，2017年入选国家“世界一流学科”建设高校，2018年成为教育部与青海省人民政府“部省合建”高校。</a:t>
            </a:r>
            <a:endParaRPr lang="en-US" sz="14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中国科学院大学</a:t>
            </a:r>
            <a:endParaRPr lang="en-US" sz="3000" dirty="0"/>
          </a:p>
        </p:txBody>
      </p:sp>
      <p:pic>
        <p:nvPicPr>
          <p:cNvPr id="3" name="Image 0" descr="https://edu-image.nosdn.127.net/FD713189BCE2C33BDF3AA5A0F8C8F944.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中国科学院大学（英文名 ：University of Chinese Academy of Sciences），简称"国科大"，是国家教育部正式批准成立的一所以研究生教育为主的科教融合、独具特色的高等学校。国科大的前身是中国科学院研究生院，成立于1978年，是经党中央国务院批准创办的新中国第一所研究生院，培养了我国的第一个理学博士、第一个工学博士、第一个女博士、第一个双学位博士。经教育部批准，国科大从2014年起开始招收本科生。</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南开大学</a:t>
            </a:r>
            <a:endParaRPr lang="en-US" sz="3000" dirty="0"/>
          </a:p>
        </p:txBody>
      </p:sp>
      <p:pic>
        <p:nvPicPr>
          <p:cNvPr id="3" name="Image 0" descr="https://img-ph-mirror.nosdn.127.net/yhDsB3aAUCMyMVGgj-IPnw==/6608577255353336320.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南开大学（Nankai University），简称南开，肇始于1904年，正式成立于1919年，是由严修、张伯苓秉承教育救国理念创办的综合性大学。1937年校园遭侵华日军炸毁，学校南迁，1938年与北京大学、清华大学在云南昆明合组西南联合大学，为中华民族振兴和国家富强作出了不可磨灭的重要贡献。1946年回天津复校并改为国立。新中国成立后，经历高等学校院系调整，成为文理并重的全国重点大学。</a:t>
            </a:r>
            <a:endParaRPr lang="en-US" sz="1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中国社会科学院大学</a:t>
            </a:r>
            <a:endParaRPr lang="en-US" sz="3000" dirty="0"/>
          </a:p>
        </p:txBody>
      </p:sp>
      <p:pic>
        <p:nvPicPr>
          <p:cNvPr id="3" name="Image 0" descr="https://edu-image.nosdn.127.net/6F68AB89E2224F34C289217A8B2D1705.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社会科学院大学，校训“笃学、慎思、明辨、尚行”，以马克思主义为指导，坚持党的领导，坚持正确的办学方向，坚持中国特色社会主义大学的办学方针，致力培养政治可靠、作风过硬、理论深厚、学术精湛的哲学社会科学后备人才，培养又红又专、德才兼备、全面发展的中国特色社会主义事业接班人和建设者，努力建设成为具有中国特色的社会主义一流文科大学。</a:t>
            </a:r>
            <a:endParaRPr lang="en-US" sz="1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重庆市平台对接（测试）</a:t>
            </a:r>
            <a:endParaRPr lang="en-US" sz="3000" dirty="0"/>
          </a:p>
        </p:txBody>
      </p:sp>
      <p:pic>
        <p:nvPicPr>
          <p:cNvPr id="3" name="Image 0" descr="https://edu-image.nosdn.127.net/5ef97a3548984c3da73de10ea987deb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广西大学</a:t>
            </a:r>
            <a:endParaRPr lang="en-US" sz="1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重庆人文科技学院</a:t>
            </a:r>
            <a:endParaRPr lang="en-US" sz="3000" dirty="0"/>
          </a:p>
        </p:txBody>
      </p:sp>
      <p:pic>
        <p:nvPicPr>
          <p:cNvPr id="3" name="Image 0" descr="https://mooc-image.nosdn.127.net/833a7799158b400095d3062903e0329c.bmp">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人文科技学院，系原西南大学育才学院，建立于2000年5月。2013年4月，经教育部批准转设为独立设置的普通本科高校，成为重庆市第一所、也是唯一一所获得批准转设的民办普通本科高校。2013年初，学校被教育部确定为全国应用型大学战略研究试点高校之一，正在积极创建西部领先、全国有重要影响的应用型大学。
</a:t>
            </a:r>
            <a:endParaRPr lang="en-US" sz="14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重庆邮电大学</a:t>
            </a:r>
            <a:endParaRPr lang="en-US" sz="3000" dirty="0"/>
          </a:p>
        </p:txBody>
      </p:sp>
      <p:pic>
        <p:nvPicPr>
          <p:cNvPr id="3" name="Image 0" descr="https://edu-image.nosdn.127.net/C044BB6D868476BC9B8AD6020FCB0945.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重庆邮电大学是国家布点设立并重点建设的邮电高校之一，是工业和信息化部与重庆市共建的一所特色鲜明、优势突出，在信息通信领域具有重要影响的高水平教学研究型大学。</a:t>
            </a:r>
            <a:endParaRPr lang="en-US" sz="1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四川财经职业学院</a:t>
            </a:r>
            <a:endParaRPr lang="en-US" sz="3000" dirty="0"/>
          </a:p>
        </p:txBody>
      </p:sp>
      <p:pic>
        <p:nvPicPr>
          <p:cNvPr id="3" name="Image 0" descr="https://edu-image.nosdn.127.net/045B6CE48221066721A9151F7780F21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财经职业学院创建于1963年，隶属四川省财政厅，是经四川省人民政府批准、教育部备案的全日制公办普通高等职业院校，省级示范性高职院校、四川省优质高职院校建设学校、全国财经职业教育教学指导委员会委员单位、四川财经职业教育联盟牵头单位，四川省国家公务员培训施教机构和四川省财政系统干部继续教育培训基地。</a:t>
            </a:r>
            <a:endParaRPr lang="en-US" sz="14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四川外国语大学</a:t>
            </a:r>
            <a:endParaRPr lang="en-US" sz="3000" dirty="0"/>
          </a:p>
        </p:txBody>
      </p:sp>
      <p:pic>
        <p:nvPicPr>
          <p:cNvPr id="3" name="Image 0" descr="https://edu-image.nosdn.127.net/48ff32c8ff6a45b891b8f5388de71b6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四川外国语大学，简称“川外”，坐落在重庆市沙坪坝区，是一所经国家教育部批准，隶属于重庆市人民政府的全日制普通高校，为国家最早设立的四所外语专业高等院校之一。</a:t>
            </a:r>
            <a:endParaRPr lang="en-US" sz="1400" dirty="0"/>
          </a:p>
          <a:p>
            <a:pPr indent="0" marL="0">
              <a:buNone/>
            </a:pPr>
            <a:r>
              <a:rPr lang="en-US" sz="1400" dirty="0">
                <a:solidFill>
                  <a:srgbClr val="000000"/>
                </a:solidFill>
              </a:rPr>
              <a:t>      学校秉承“团结、勤奋、严谨、求实”的优良校风，弘扬“海纳百川，学贯中外”的校训精神，形成了“国际导向、外语共核、多元发展”的办学特色，开拓出一条“内涵发展，质量为先，中外合作，分类培养”的办学路径。</a:t>
            </a:r>
            <a:endParaRPr lang="en-US" sz="1400" dirty="0"/>
          </a:p>
          <a:p>
            <a:pPr indent="0" marL="0">
              <a:buNone/>
            </a:pPr>
            <a:r>
              <a:rPr lang="en-US" sz="1400" dirty="0">
                <a:solidFill>
                  <a:srgbClr val="000000"/>
                </a:solidFill>
              </a:rPr>
              <a:t>      学校现已发展成为以外国语言文学学科为主，文学、教育学、经济学、管理学、法学、艺术学等学科协调发展的多科型外国语大学，具备了博士研究生教育、硕士研究生教育、本科教育、留学生教育、继续教育及强化培训等多形式、多层次的完备办学体系。学校还设有外国语言文学博士后科研流动站，创办了《外国语文》、《英语研究》等学术期刊。学校已成为西南地区外语和涉外人才培养以及外国语言文化、对外经济贸易、国际问题研究的重要基地。 </a:t>
            </a:r>
            <a:endParaRPr lang="en-US" sz="14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陕西理工大学</a:t>
            </a:r>
            <a:endParaRPr lang="en-US" sz="3000" dirty="0"/>
          </a:p>
        </p:txBody>
      </p:sp>
      <p:pic>
        <p:nvPicPr>
          <p:cNvPr id="3" name="Image 0" descr="https://edu-image.nosdn.127.net/4D5AEA5FB71B175308E59365F862C7DD.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陕西理工大学坐落在中国历史文化名城——汉中市，学校创建于1958年，是全国首批具有学士学位授予权的高校之一。先后经历了汉中大学、汉中师范学院与北京大学汉中分校、陕西工学院、陕西理工大学等发展阶段。2016年经教育部批准，陕西理工学院更名为陕西理工大学。学校现有两个校区，校园总面积128.23万平方米，校舍建筑总面积68.39万平方米。现设有17个学院和2个教学实验实训中心。设有65个本科专业。拥有中国语言文学、生物学、机械工程等7个一级学科硕士授权点，6个硕士专业学位授权点。</a:t>
            </a:r>
            <a:endParaRPr lang="en-US"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北京工商大学</a:t>
            </a:r>
            <a:endParaRPr lang="en-US" sz="3000" dirty="0"/>
          </a:p>
        </p:txBody>
      </p:sp>
      <p:pic>
        <p:nvPicPr>
          <p:cNvPr id="3" name="Image 0" descr="https://edu-image.nosdn.127.net/45002D381C66A97F29207EF92FCFEDC3.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工商大学是北京市重点建设的高水平研究型大学。1999年6月经教育部批准由北京轻工业学院与北京商学院合并，机械工业管理干部学院并入组建而成。合并组建后的北京工商大学步入了新的发展时期，综合实力显著增强，现已发展成为理、工、经、管、文、法、艺等学科相互支撑、协调发展的多科性大学，并将按照“特色、内涵、规范、质量”八字方针，努力实现特色鲜明的高水平研究型大学发展目标。2018年5月，经国务院学位委员会第三十四次会议批准，学校成为博士学位授予单位，应用经济学、食品科学与工程获批一级学科博士学位授权点。截至2020年1月， 学校有阜成路校区和良乡校区，总占地面积1230.6亩；学校现设14个学院、1个教学部；有1个国家工程实验室、2个国家级检测中心、1个国家级实验教学示范中心、2个国家级虚拟仿真实验教学中心、1个科技部中国-加拿大联合实验室；农业科学学科进入ESI排名世界前1%。</a:t>
            </a:r>
            <a:endParaRPr lang="en-US" sz="14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北京建筑大学</a:t>
            </a:r>
            <a:endParaRPr lang="en-US" sz="3000" dirty="0"/>
          </a:p>
        </p:txBody>
      </p:sp>
      <p:pic>
        <p:nvPicPr>
          <p:cNvPr id="3" name="Image 0" descr="https://edu-image.nosdn.127.net/34D1EEC6D1661CE8429AE5C0A5DD231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建筑大学是北京市和住房城乡建设部共建高校、教育部“卓越工程师教育培养计划”试点高校和北京市党的建设和思想政治工作先进高校，是一所具有鲜明建筑特色、以工为主的多科性大学，是“北京城市规划、建设、管理的人才培养基地和科技服务基地”、“北京应对气候变化研究和人才培养基地”和“国家建筑遗产保护研究和人才培养基地”，是北京地区唯一一所建筑类高等学校。</a:t>
            </a:r>
            <a:endParaRPr lang="en-US" sz="14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北京协和医学院</a:t>
            </a:r>
            <a:endParaRPr lang="en-US" sz="3000" dirty="0"/>
          </a:p>
        </p:txBody>
      </p:sp>
      <p:pic>
        <p:nvPicPr>
          <p:cNvPr id="3" name="Image 0" descr="https://edu-image.nosdn.127.net/4562267815F8B2520F8DDD019175772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协和学院由美国洛克菲勒基金会于1917年创办，是我国最早设有八年制临床医学专业和护理本科教育的全国重点医科大学，被誉为中国医学界的殿堂。2007年5月18日，中国协和医科大学正式更名为北京协和医学院。党中央、国务院和国家历届领导人对院校的发展十分关心支持。江泽民主席1997年亲笔为院校题写了“严谨、博精、创新、奉献”的院校训；胡锦涛主席对院校发展寄予了深切关注和殷切期望。</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天津大学</a:t>
            </a:r>
            <a:endParaRPr lang="en-US" sz="3000" dirty="0"/>
          </a:p>
        </p:txBody>
      </p:sp>
      <p:pic>
        <p:nvPicPr>
          <p:cNvPr id="3" name="Image 0" descr="https://edu-image.nosdn.127.net/09AEBEE2F6D6C83B6D1D990944326175.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大学是教育部直属国家重点大学，其前身为北洋大学，始建于1895年10月2日，是中国第一所现代大学，素以“实事求是”的校训、“严谨治学”的校风和“爱国奉献”的传统享誉海内外。1951年经国家院系调整定名为天津大学，是1959年中共中央首批确定的16所国家重点大学之一，是“211工程”、“985工程”首批重点建设的大学。在党和国家领导的支持和关心下，天津大学已成为一所师资力量雄厚、学科特色鲜明、教育质量和科研水平居于国内一流、在国际上有较大影响的高水平研究型大学。</a:t>
            </a:r>
            <a:endParaRPr lang="en-US" sz="1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首都经济贸易大学</a:t>
            </a:r>
            <a:endParaRPr lang="en-US" sz="3000" dirty="0"/>
          </a:p>
        </p:txBody>
      </p:sp>
      <p:pic>
        <p:nvPicPr>
          <p:cNvPr id="3" name="Image 0" descr="https://edu-image.nosdn.127.net/69942E7D26C5A6B64029E0CA26C78A1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首都经济贸易大学建于1956年，是由原北京经济学院和原北京财贸学院于1995年合并、组建的北京市属重点大学。近60年来，学校已发展为拥有经济学、管理学、法学、文学、理学和工学等六大学科，以经济学、管理学为重要特色和突出优势，各学科相互支撑、协调发展的现代化、多科性财经类大学。学校劳动经济学获批国家级重点学科，并入选教育部“特色重点学科项目”。学校特大城市研究院为北京市协同创新中心，拥有北京市哲学社会科学CBD发展研究基地、北京市经济社会发展政策研究基地等市级研究机构。</a:t>
            </a:r>
            <a:endParaRPr lang="en-US" sz="14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外交学院</a:t>
            </a:r>
            <a:endParaRPr lang="en-US" sz="3000" dirty="0"/>
          </a:p>
        </p:txBody>
      </p:sp>
      <p:pic>
        <p:nvPicPr>
          <p:cNvPr id="3" name="Image 0" descr="https://edu-image.nosdn.127.net/6835DE6F15F5139826DA94BD3C9F7DD1.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外交学院于1955年由周恩来总理亲自倡议、经党中央批准成立，以服务中国外交事业为宗旨，培养一流外交外事人才的小规模、高层次、特色鲜明的外交部唯一直属高校。自创建以来，外交学院为国家培养了两万余名优秀毕业生，其中有500多人担任驻外大使，被誉为“中国外交官的摇篮”。学院现拥有国际关系、外交学两个国家级重点学科，英语语言文学为国家级特色专业，国际关系、外交学和英语语言文学三个北京市重点学科。2017年9月，外交学院被教育部批准为全国95所一流学科建设高校之一。</a:t>
            </a:r>
            <a:endParaRPr lang="en-US" sz="14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首都师范大学</a:t>
            </a:r>
            <a:endParaRPr lang="en-US" sz="3000" dirty="0"/>
          </a:p>
        </p:txBody>
      </p:sp>
      <p:pic>
        <p:nvPicPr>
          <p:cNvPr id="3" name="Image 0" descr="https://edu-image.nosdn.127.net/BEA924FADBBA7EF77EE24248E30B9F2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首都师范大学建于1954年，办学历史可追溯至1905年成立的通州师范，是国家“双一流”建设高校、北京市与教育部“省部共建”高校。学校现有学科专业涵盖文、理、工、管、法、教育、外语、艺术等，六十多年来已培养各类高级专门人才二十余万名，是北京市人才培养的重要基地。</a:t>
            </a:r>
            <a:endParaRPr lang="en-US" sz="1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首都体育学院</a:t>
            </a:r>
            <a:endParaRPr lang="en-US" sz="3000" dirty="0"/>
          </a:p>
        </p:txBody>
      </p:sp>
      <p:pic>
        <p:nvPicPr>
          <p:cNvPr id="3" name="Image 0" descr="https://edu-image.nosdn.127.net/C55180498B99143985C1468EFF93A225.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首都体育学院是北京市属唯一高等体育院校。学校现有本部校区、北校区和凤凰岭校区3个校区。在校学生近5000人，其中本科生约2800人，博士、硕士研究生约800人，成人学历教育学生约700人，竞技体校学生约400人，留学生约100人。学校现有体育学和心理学两个一级学科硕士学位授权点，体育教育训练学、运动人体科学、体育人文社会学、民族传统体育学、运动康复学、运动心理学六个二级学科硕士学位授权点及体育硕士、新闻与传播硕士两个专业学位授权点。拥有北京市重点（建设）学科3个。</a:t>
            </a:r>
            <a:endParaRPr lang="en-US" sz="14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北京语言大学</a:t>
            </a:r>
            <a:endParaRPr lang="en-US" sz="3000" dirty="0"/>
          </a:p>
        </p:txBody>
      </p:sp>
      <p:pic>
        <p:nvPicPr>
          <p:cNvPr id="3" name="Image 0" descr="https://edu-image.nosdn.127.net/57B57BCC6C438AF6F3A85285EF23276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语言大学是教育部直属高等学校，是在周恩来总理的亲自关怀下建立的，创办于1962年。北京语言大学是中国唯一一所以对来华留学生进行汉语、中华文化教育为主要任务的国际型大学，素有“小联合国”之称；学校对中国学生进行外语、中文、信息科学、金融等专业教育，同时承担着培养汉语师资、出国留学预备人员出国前的外语培训工作等任务。经过五十多年的发展，北京语言大学已经发展成为一所以语言教学与研究为特色和优势，中文、外语及相关学科协同发展的多科性大学。</a:t>
            </a:r>
            <a:endParaRPr lang="en-US" sz="1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北京第二外国语学院</a:t>
            </a:r>
            <a:endParaRPr lang="en-US" sz="3000" dirty="0"/>
          </a:p>
        </p:txBody>
      </p:sp>
      <p:pic>
        <p:nvPicPr>
          <p:cNvPr id="3" name="Image 0" descr="https://edu-image.nosdn.127.net/81D5028D50DB7DD84A70097EBE1582F2.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第二外国语学院是一所以外国语言文学和旅游管理为优势特色学科，文学、管理学、经济学、法学、哲学等多学科门类协调发展的著名高校，是中国外语、翻译、旅游、经贸等人才培养与研究的重要基地，是一所具有鲜明国际化特色的大学。</a:t>
            </a:r>
            <a:endParaRPr lang="en-US" sz="14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北京物资学院</a:t>
            </a:r>
            <a:endParaRPr lang="en-US" sz="3000" dirty="0"/>
          </a:p>
        </p:txBody>
      </p:sp>
      <p:pic>
        <p:nvPicPr>
          <p:cNvPr id="3" name="Image 0" descr="https://edu-image.nosdn.127.net/CE9720F9B157B515974B1771A6931BA5.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物资学院是一所以物流和流通为特色，以经济学科为基础，以管理学科为主干，经、管、理、工、文、法等多学科协调发展的公办普通高等院校。1980年建校，先后隶属于国家物资总局、物资部、国内贸易部，1998年划归北京市管理。2018年，经北京市人民政府批准，北京市商务科技学校并入北京物资学院。</a:t>
            </a:r>
            <a:endParaRPr lang="en-US" sz="1400" dirty="0"/>
          </a:p>
          <a:p>
            <a:pPr indent="0" marL="0">
              <a:buNone/>
            </a:pPr>
            <a:r>
              <a:rPr lang="en-US" sz="1400" dirty="0">
                <a:solidFill>
                  <a:srgbClr val="000000"/>
                </a:solidFill>
              </a:rPr>
              <a:t>学校位于北京市朝阳北路东段，北京城市副中心核心区域，地处古老的京杭大运河源头，文化底蕴深厚，环境优美宜人，是北京市授予的“美丽校园”“文明校园”和“花园式单位”。校园占地670余亩，建筑面积20万余平方米，教学、科研和生活设施齐全。现有28个本科专业、5个一级学科硕士学位授权和4个专业学位硕士授权类别。现有本科生、硕士研究生、留学生等近8000人。学校面向全国30个省、自治区、直辖市招生。几十年来，学校为国家培养了大批流通领域的高级专业人才，尤其在物流、证券期货等行业中，毕业生享有较高社会声誉。</a:t>
            </a:r>
            <a:endParaRPr lang="en-US" sz="1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国际关系学院</a:t>
            </a:r>
            <a:endParaRPr lang="en-US" sz="3000" dirty="0"/>
          </a:p>
        </p:txBody>
      </p:sp>
      <p:pic>
        <p:nvPicPr>
          <p:cNvPr id="3" name="Image 0" descr="https://edu-image.nosdn.127.net/3BCF18722831D4E5CF355ACBBAAFE0A1.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国际关系学院始建于1949年，在周恩来总理的亲切关怀下成立，是一所富有优良传统的高等学府。多年来党和国家领导人重视和关心学校办学工作。老一辈无产阶级周恩来、朱德、邓颖超等同志曾多次来校视察，与师生亲切交谈，给予极大关怀。陈毅副总理亲笔题写校名。邓小平、陈云、叶剑英等中央领导同志也在不同历史时期，对我校的建设与发展做出重要批示。</a:t>
            </a:r>
            <a:endParaRPr lang="en-US" sz="1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中国音乐学院</a:t>
            </a:r>
            <a:endParaRPr lang="en-US" sz="3000" dirty="0"/>
          </a:p>
        </p:txBody>
      </p:sp>
      <p:pic>
        <p:nvPicPr>
          <p:cNvPr id="3" name="Image 0" descr="https://edu-image.nosdn.127.net/645CC4B9150B511D41921BAD46B7D46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音乐学院于1964年建立。学校坚持党的领导，坚持社会主义办学方向，以国学为根基，独具中国音乐教育和研究特色，培养中国音乐理论、中国音乐创作、中国音乐表演专门人才；以办学理念“承国学、扬国韵、育国器、强国音”为指导，倡导和建设“中国乐派”，是教育部“一流学科”建设学校、“全球音乐教育联盟”总部基地学校。素有“中国音乐家的摇篮”“中国音乐的殿堂”的美誉。</a:t>
            </a:r>
            <a:endParaRPr lang="en-US" sz="14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中央美术学院</a:t>
            </a:r>
            <a:endParaRPr lang="en-US" sz="3000" dirty="0"/>
          </a:p>
        </p:txBody>
      </p:sp>
      <p:pic>
        <p:nvPicPr>
          <p:cNvPr id="3" name="Image 0" descr="https://edu-image.nosdn.127.net/D5ECFAA3F8250564EA83510A2512F3BD.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央美术学院是教育部直属的唯一一所高等美术学校。现设有中国画、造型、设计、建筑、人文、城市设计、实验艺术、艺术管理与教育等八个专业分院，致力于建设造型、设计、建筑、人文等学科群相互支撑、相互影响的现代形态美术教育学科结构，在构建新世纪中国特色的美术教育体系中发挥引领作用，以鲜明的中国特色、高水平的教学质量和研究成果，赢得国际美术教育界的高度赞誉，成为中国高等美术教育领域具有代表性、引领性和示范性的美术院校，并在国际一流的美术院校中享有重要地位。</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大连理工大学</a:t>
            </a:r>
            <a:endParaRPr lang="en-US" sz="3000" dirty="0"/>
          </a:p>
        </p:txBody>
      </p:sp>
      <p:pic>
        <p:nvPicPr>
          <p:cNvPr id="3" name="Image 0" descr="https://img-ph-mirror.nosdn.127.net/Ij8QrPCgSZZ_GECkmQigNA==/660889941225939749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理工大学是教育部直属全国重点大学，也是国家“211工程”和“985工程”重点建设高校。学校以培养精英人才、促进科技进步、传承优秀文化、引领社会风尚为宗旨，秉承“海纳百川、自强不息、厚德笃学、知行合一”的精神，致力于创造、发现、传授、保存和应用知识，勇于担当社会责任，服务国家，造福人类。</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中央戏剧学院</a:t>
            </a:r>
            <a:endParaRPr lang="en-US" sz="3000" dirty="0"/>
          </a:p>
        </p:txBody>
      </p:sp>
      <p:pic>
        <p:nvPicPr>
          <p:cNvPr id="3" name="Image 0" descr="https://edu-image.nosdn.127.net/C1998C141D5F0A64C5D4ACC37DA8D1C4.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央戏剧学院是新中国第一所戏剧教育高等学校，是教育部直属院校，是中国戏剧影视艺术教育的最高学府，是国家确定的世界一流学科建设高校，是中国高等戏剧教育联盟总部、亚洲戏剧教育研究中心总部和世界戏剧教育联盟秘书处所在地，是世界著名艺术院校。</a:t>
            </a:r>
            <a:endParaRPr lang="en-US" sz="1400" dirty="0"/>
          </a:p>
          <a:p>
            <a:pPr indent="0" marL="0">
              <a:buNone/>
            </a:pPr>
            <a:r>
              <a:rPr lang="en-US" sz="1400" dirty="0">
                <a:solidFill>
                  <a:srgbClr val="000000"/>
                </a:solidFill>
              </a:rPr>
              <a:t>中央戏剧学院设表演系、导演系、舞台美术系、戏剧文学系、音乐剧系、京剧系、歌剧系、舞剧系、偶剧系、戏剧教育系、戏剧管理系、电影电视系、戏剧学系。本科专业设置有：表演专业、戏剧影视导演专业、戏剧影视美术设计专业、戏剧影视文学专业、戏剧学专业、播音与主持艺术专业、戏剧教育专业、艺术管理专业。学院具有戏剧与影视学和艺术学理论的博士、硕士学位授权一级学科点。学院设博士后科研流动站。</a:t>
            </a:r>
            <a:endParaRPr lang="en-US" sz="1400" dirty="0"/>
          </a:p>
          <a:p>
            <a:pPr indent="0" marL="0">
              <a:buNone/>
            </a:pPr>
            <a:r>
              <a:rPr lang="en-US" sz="1400" dirty="0">
                <a:solidFill>
                  <a:srgbClr val="000000"/>
                </a:solidFill>
              </a:rPr>
              <a:t>在长期的办学实践中，中央戏剧学院坚持现实主义美学原则，继承中华民族美学传统，博采众长，厚基础、重实践，秉承“求真、创造、至美”的校训，致力于为国家乃至世界培养戏剧影视艺术精英人才。</a:t>
            </a:r>
            <a:endParaRPr lang="en-US" sz="14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北京服装学院</a:t>
            </a:r>
            <a:endParaRPr lang="en-US" sz="3000" dirty="0"/>
          </a:p>
        </p:txBody>
      </p:sp>
      <p:pic>
        <p:nvPicPr>
          <p:cNvPr id="3" name="Image 0" descr="https://edu-image.nosdn.127.net/119EBC2F9663CA6F0416F84CE3896EF4.jpe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服装学院1959年2月建校，原名北京纺织工学院，1961年7月更名为北京化学纤维工学院，是由原纺织工业部建设的、以化学纤维高等教育为主的重点院校。1987年2月，改扩建为北京服装学院，为我国第一所服装高校。学校目前设有9个全日制本科教学学院（服装艺术与工程学院、服饰艺术与工程学院、材料科学与工程学院、艺术设计学院、时尚传播学院、商学院、信息工程学院、语言文化学院、美术学院），以及基础教学部、思想政治理论课教学部、研究生院、国际学院、继续教育学院。</a:t>
            </a:r>
            <a:endParaRPr lang="en-US" sz="1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中国劳动关系学院</a:t>
            </a:r>
            <a:endParaRPr lang="en-US" sz="3000" dirty="0"/>
          </a:p>
        </p:txBody>
      </p:sp>
      <p:pic>
        <p:nvPicPr>
          <p:cNvPr id="3" name="Image 0" descr="https://edu-image.nosdn.127.net/E79F55A16F771E6E5903A7C30B9E09E3.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劳动关系学院是中华全国总工会直属的唯一一所普通本科院校，由中华全国总工会与教育部共建。根据全国总工会和教育部的指导和要求，学校多年坚持弘扬劳动特色、工会特色、工运特色，坚定不移地走“特精尖”内涵式发展道路，已经形成了以普通本科教育为重点、工会干部培训为使命、稳步发展研究生教育、做精做强高等职业教育的办学格局，成为在工会和劳动关系领域学科门类较为齐全、完整的大学。截至2019年11月，学校共有全日制在校生6093人，其中研究生183人，本科生4785人，专科生1125人。</a:t>
            </a:r>
            <a:endParaRPr lang="en-US" sz="14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天津师范大学</a:t>
            </a:r>
            <a:endParaRPr lang="en-US" sz="3000" dirty="0"/>
          </a:p>
        </p:txBody>
      </p:sp>
      <p:pic>
        <p:nvPicPr>
          <p:cNvPr id="3" name="Image 0" descr="https://edu-image.nosdn.127.net/8BC474EDAAC8CF871F1C2A56871D7BE4.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天津师范大学（Tianjin Normal University），简称“天师大”。坐落于中国五大国家中心城市之一——天津市。入选“卓越教师培养计划”、“特色重点学科项目”、“教育部来华留学示范基地”，“中日人文交流大学联盟”  ，是天津市属重点院校。</a:t>
            </a:r>
            <a:endParaRPr lang="en-US" sz="1400" dirty="0"/>
          </a:p>
          <a:p>
            <a:pPr indent="0" marL="0">
              <a:buNone/>
            </a:pPr>
            <a:r>
              <a:rPr lang="en-US" sz="1400" dirty="0">
                <a:solidFill>
                  <a:srgbClr val="000000"/>
                </a:solidFill>
              </a:rPr>
              <a:t>天津师范大学始建于1958年，原名天津师范学院，1982年更名为天津师范大学。1999年4月，原天津师范大学、天津师范高等专科学校、天津教育学院合并组建新天津师范大学。</a:t>
            </a:r>
            <a:endParaRPr lang="en-US" sz="14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天津财经大学</a:t>
            </a:r>
            <a:endParaRPr lang="en-US" sz="3000" dirty="0"/>
          </a:p>
        </p:txBody>
      </p:sp>
      <p:pic>
        <p:nvPicPr>
          <p:cNvPr id="3" name="Image 0" descr="https://edu-image.nosdn.127.net/9A3ECB530919577FDDC82BDF342148AD.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财经大学是新中国最早建立的财经大学之一，是一所以经济学和管理学为主干，兼有法学、文学、理学、工学、教育学、艺术学等学科门类交叉渗透、协调发展的多科性大学。学校现拥有应用经济学、工商管理、管理科学与工程等3个一级学科博士学位授权点和博士后科研流动站，应用经济学等9个一级学科硕士学位授权点，工商管理硕士等13个专业硕士学位授权点。现开设49个本科专业，在校生15000余人，其中本科生12000余人、研究生近3000人。</a:t>
            </a:r>
            <a:endParaRPr lang="en-US" sz="14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河北科技大学</a:t>
            </a:r>
            <a:endParaRPr lang="en-US" sz="3000" dirty="0"/>
          </a:p>
        </p:txBody>
      </p:sp>
      <p:pic>
        <p:nvPicPr>
          <p:cNvPr id="3" name="Image 0" descr="https://edu-image.nosdn.127.net/12C4B4C2B9C2D0B03D061D577923AFCA.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河北科技大学是河北省重点建设的多科性骨干大学， 学校设有75个本科专业，涉及工、理、文、经、管、法、医、教育、艺术等九大门类。理工、文史类专业在河北省内全部本科一批招生。具有16个硕士学位授权一级学科，涵盖92个硕士学位授权二级学科。学校大力弘扬“进取、协作、奉献”的科大精神，形成了和而不同的文化理念、营造了内和外顺的发展环境。学校正围绕建设特色鲜明的全国知名大学的目标，抢抓机遇、创新发展，努力为国家和区域经济社会发展做出更大的贡献！</a:t>
            </a:r>
            <a:endParaRPr lang="en-US" sz="14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河北师范大学</a:t>
            </a:r>
            <a:endParaRPr lang="en-US" sz="3000" dirty="0"/>
          </a:p>
        </p:txBody>
      </p:sp>
      <p:pic>
        <p:nvPicPr>
          <p:cNvPr id="3" name="Image 0" descr="https://img-ph-mirror.nosdn.127.net/4FIDE0bXnjCtAfqc6tkzeg==/660820342140058388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河北师范大学（Hebei Normal University）位于河北省省会石家庄市，是一所具有百年历史和光荣传统的省属重点大学。学校起源于1902年创建于北京的顺天府学堂和1906年创建于天津的北洋女师范学堂。1996年6月，原河北师范大学、河北师范学院、创建于1952年的河北教育学院以及创建于1984年的河北职业技术师范学院合并，组建成新的河北师范大学，是中国较早成立、规模较大的高等师范院校之一。</a:t>
            </a:r>
            <a:endParaRPr lang="en-US" sz="140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保定学院</a:t>
            </a:r>
            <a:endParaRPr lang="en-US" sz="3000" dirty="0"/>
          </a:p>
        </p:txBody>
      </p:sp>
      <p:pic>
        <p:nvPicPr>
          <p:cNvPr id="3" name="Image 0" descr="https://edu-image.nosdn.127.net/2E76C1C993EA2F8B0668C3F56B130874.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保定学院坐落于历史文化名城保定市，创建于1904年，始称“保定初级师范学堂”。学院占地近千亩，现有33个本科专业，全日制在校生14500余人。“德业兼修，知行并重”的教育理念和百年的历史积淀孕育了保定学院独有的校本传统和深厚的文化底蕴，培育出了以“西部支教毕业生群体”为代表的大批优秀人才，为地方教育和社会经济发展做出了重要贡献。2015年，被中央文明委授予“全国文明单位”荣誉称号。</a:t>
            </a:r>
            <a:endParaRPr lang="en-US" sz="1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邢台学院</a:t>
            </a:r>
            <a:endParaRPr lang="en-US" sz="3000" dirty="0"/>
          </a:p>
        </p:txBody>
      </p:sp>
      <p:pic>
        <p:nvPicPr>
          <p:cNvPr id="3" name="Image 0" descr="https://edu-image.nosdn.127.net/A06D276D7768919A8477C7F82D43E1A6.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邢台学院是一所省市共建、以市为主的全日制普通本科院校。学校前身直隶第四初级师范学堂，始建于1910年（清宣统二年），至今已有109年历史，是河北省最早成立的四所师范之一。成立初期的旧址部分仍保留在校园内，该旧址见证了中国师范教育百年发展历程。1996年3月，邢台师范专科学校、邢台教育学院、邢台经济管理干部学校三校合并，成立邢台师范高等专科学校。2002年3月，经教育部批准升格为邢台学院。</a:t>
            </a:r>
            <a:endParaRPr lang="en-US" sz="14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山西大学</a:t>
            </a:r>
            <a:endParaRPr lang="en-US" sz="3000" dirty="0"/>
          </a:p>
        </p:txBody>
      </p:sp>
      <p:pic>
        <p:nvPicPr>
          <p:cNvPr id="3" name="Image 0" descr="https://edu-image.nosdn.127.net/F331FE75180FE7893DC960443145F64D.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西大学前身为创建于1902年的山西大学堂，是中国最早的三所国立大学之一。改革开放后，山西大学伴随着我国科教兴国和高等教育崛起的良好机遇，成为一所文理相互渗透的综合性大学。1998年成为山西省重点建设大学。2005年，成为省部共建大学。2012年，山西大学成为“中西部高校提升综合实力”入选高校,迈上国家建设“有特色、高水平”大学的新平台。 2018年，成为部省合建高校。在新的历史起点上，学校将以提升质量为核心，走内涵式发展道路，加快建设区域特色鲜明的高水平研究型大学。</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吉林大学</a:t>
            </a:r>
            <a:endParaRPr lang="en-US" sz="3000" dirty="0"/>
          </a:p>
        </p:txBody>
      </p:sp>
      <p:pic>
        <p:nvPicPr>
          <p:cNvPr id="3" name="Image 0" descr="https://img-ph-mirror.nosdn.127.net/fehABjVTEaEhheiJK-f2Fw==/296308707993335598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吉林大学坐落在吉林省长春市，是教育部直属的全国重点综合性大学，1995年首批通过国家教委“211工程”审批，2001年被列入“985工程”国家重点建设的大学之一。 吉林大学于2000年6月12日由原吉林大学、吉林工业大学、白求恩医科大学、长春科技大学、长春邮电学院合并组建而成。2004年8月29日，原中国人民解放军军需大学并入吉林大学。合并前的六所学校，都有着光荣的历史。吉林大学已成为我国目前办学规模最大的高等学府，在人才培养、科学研究、学科建设、师资队伍等方面呈现出广泛的发展前景。</a:t>
            </a:r>
            <a:endParaRPr lang="en-US" sz="1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山西医科大学</a:t>
            </a:r>
            <a:endParaRPr lang="en-US" sz="3000" dirty="0"/>
          </a:p>
        </p:txBody>
      </p:sp>
      <p:pic>
        <p:nvPicPr>
          <p:cNvPr id="3" name="Image 0" descr="https://edu-image.nosdn.127.net/1E35A36FB7959710EE2F7669C0870C3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西医科大学占地1422亩，现有29个本科专业、31个教学机构，12所直属附属医院，教师1900余人，研究生导师1600余人。学校为全国首批硕士学位授权单位、全国首批学士学位授权单位、全国第三批和山西省首批博士学位授权单位、全国首批护理学博士学位授权单位、全国开办七年制临床医学专业的25所医学院校之一、教育部首批“卓越医生教育培养计划”试点单位。有3个一级学科设有博士后科研流动站，6个一级学科博士学位授权点，9个一级学科硕士学位授权点。2018年已接受教育部本科教学工作审核评估。</a:t>
            </a:r>
            <a:endParaRPr lang="en-US" sz="14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中国刑事警察学院</a:t>
            </a:r>
            <a:endParaRPr lang="en-US" sz="3000" dirty="0"/>
          </a:p>
        </p:txBody>
      </p:sp>
      <p:pic>
        <p:nvPicPr>
          <p:cNvPr id="3" name="Image 0" descr="https://edu-image.nosdn.127.net/284CB4D61101D0E69ADCC53904D831FE.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刑事警察学院是我国最早建立的公安教育机构，创建于1948年5月，前身是东北公安干部学校，先后改为中央人民警察干部学校、公安部第一人民警察干部学校、公安部人民警察干部学校，1981年11月扩建为中国刑事警察学院，是最早开展公安专业本科学历教育的公安高等院校。建校以来，学校始终秉承“忠诚、求是、团结、奋进”的校训，始终以服务公安工作和公安队伍建设为宗旨，为公安事业发展和法治社会建设做出了积极贡献，被誉为“东方福尔摩斯的摇篮”和“中国刑警的最高学府”。</a:t>
            </a:r>
            <a:endParaRPr lang="en-US" sz="14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内蒙古民族大学</a:t>
            </a:r>
            <a:endParaRPr lang="en-US" sz="3000" dirty="0"/>
          </a:p>
        </p:txBody>
      </p:sp>
      <p:pic>
        <p:nvPicPr>
          <p:cNvPr id="3" name="Image 0" descr="https://edu-image.nosdn.127.net/F878B0BA327C9253BBB833BF293A93D6.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内蒙古民族大学（Inner Mongolia University For The Nationlities）位于内蒙古东部通辽市，是一所综合型民族大学，为内蒙古自治区重点建设高校、内蒙古自治区人民政府和国家民族事务委员会共建高校、中西部高校基础能力建设工程（二期）支持高校，系欧亚-太平洋大学联盟成员。 [1]</a:t>
            </a:r>
            <a:endParaRPr lang="en-US" sz="14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沈阳工业大学</a:t>
            </a:r>
            <a:endParaRPr lang="en-US" sz="3000" dirty="0"/>
          </a:p>
        </p:txBody>
      </p:sp>
      <p:pic>
        <p:nvPicPr>
          <p:cNvPr id="3" name="Image 0" descr="https://edu-image.nosdn.127.net/71329ECD7F8D96D447FFE0E3064EBA8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工业大学是以工为主的多学科性研究应用型大学，始建于1949年，具有学士、硕士、博士三级学位授予权。学校现有一级学科博士点5个，一级学科硕士点20个，本科专业53个。其中，电机与电器是国家重点二级学科，4个省级重点建设学科。学校牢固树立教学中心地位，坚持立德树人、内涵发展，以人才培养供给侧改革为抓手，着力创建一流本科教育，打造一流专业与课程，学生的社会责任感、创新精神和实践能力不断提升，荣获全国创新创业教育改革示范校，列为辽宁省“双一流”重点建设高校。</a:t>
            </a:r>
            <a:endParaRPr lang="en-US" sz="1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大连工业大学</a:t>
            </a:r>
            <a:endParaRPr lang="en-US" sz="3000" dirty="0"/>
          </a:p>
        </p:txBody>
      </p:sp>
      <p:pic>
        <p:nvPicPr>
          <p:cNvPr id="3" name="Image 0" descr="https://edu-image.nosdn.127.net/132B757AC3A3B2A5A59A16F81C235B4F.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工业大学是东北地区唯一一所以轻纺为特色的高等学校，总占地面积1064亩，总建筑面积48万平方米。以工为主，工、理、艺、文、管、经六大学科协调发展，以培养轻工、纺织、食品、艺术等专业人才为办学特色的高等学府。学校伴随着祖国前进的脚步和现代化建设的进程而不断发展，形成了“博学精思，笃行致新”的校训，遵循新时期以人为本、强化内涵、彰显特色、开拓致新的办学理念，在人才培养、科学研究、传承文明、服务社会等方面为国家做出了积极贡献。</a:t>
            </a:r>
            <a:endParaRPr lang="en-US" sz="14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大连海洋大学</a:t>
            </a:r>
            <a:endParaRPr lang="en-US" sz="3000" dirty="0"/>
          </a:p>
        </p:txBody>
      </p:sp>
      <p:pic>
        <p:nvPicPr>
          <p:cNvPr id="3" name="Image 0" descr="https://edu-image.nosdn.127.net/DC9731714B03E1AD3D5AA7081937D66D.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海洋大学是我国北方地区唯一的一所以海洋和水产学科为特色，农、工、理、管、文、法、经、艺等学科协调发展的多科性高等院校。学校学科体系完善，优势特色学科明显，注重教育教学改革，教学成果丰硕。拥有一支结构相对合理，学科领域覆盖较全的师资队伍，较为完备的教学科研平台，科技创新能力不断增强。学校以建设“蓝色大学”为发展理念，朝着“特色鲜明、国家一流研究应用型海洋大学”的奋斗目标加速迈进！</a:t>
            </a:r>
            <a:endParaRPr lang="en-US" sz="14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中国医科大学</a:t>
            </a:r>
            <a:endParaRPr lang="en-US" sz="3000" dirty="0"/>
          </a:p>
        </p:txBody>
      </p:sp>
      <p:pic>
        <p:nvPicPr>
          <p:cNvPr id="3" name="Image 0" descr="https://edu-image.nosdn.127.net/3EA72820544C4D8385B33C4EE425D181.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中国医科大学位于辽宁省沈阳市，是中国共产党最早创建的院校，是我国最早进行西医学学院式教育的院校之一。</a:t>
            </a:r>
            <a:endParaRPr lang="en-US" sz="1400" dirty="0"/>
          </a:p>
          <a:p>
            <a:pPr indent="0" marL="0">
              <a:buNone/>
            </a:pPr>
            <a:r>
              <a:rPr lang="en-US" sz="1400" dirty="0">
                <a:solidFill>
                  <a:srgbClr val="000000"/>
                </a:solidFill>
              </a:rPr>
              <a:t>建校至今，共培养了9万多名高级医学专门人才。造就了一大批国家卫生管理的高级领导干部和著名医学专家。目前学校在基础医学、临床医学、生物学、口腔医学、公共卫生与预防医学、护理学等6个学科具有一级学科博士学位授予权，有5个国家重点学科和1个国家重点（培育）学科、40个国家卫生计生委国家临床重点专科建设项目、6个辽宁省高等学校一流特色学科、7个博士后流动站和21个本科专业。</a:t>
            </a:r>
            <a:endParaRPr lang="en-US" sz="14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辽宁中医药大学</a:t>
            </a:r>
            <a:endParaRPr lang="en-US" sz="3000" dirty="0"/>
          </a:p>
        </p:txBody>
      </p:sp>
      <p:pic>
        <p:nvPicPr>
          <p:cNvPr id="3" name="Image 0" descr="https://edu-image.nosdn.127.net/1CE4856ED0F62C46CAEF4E060DF5AFD3.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辽宁中医药大学（原辽宁中医学院）创建于1958年，是辽宁省委批准，由辽宁省中医进修学校（1955年）、辽宁省中医医院（1956年）合并组建的中医药本科院校。2000年，辽宁卫生职工医学院并入我校。2006年经教育部批准，学校更名为“辽宁中医药大学”。2013年经辽宁省批准，学校增具“辽宁省中医药科学院”名称。</a:t>
            </a:r>
            <a:endParaRPr lang="en-US" sz="14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渤海大学</a:t>
            </a:r>
            <a:endParaRPr lang="en-US" sz="3000" dirty="0"/>
          </a:p>
        </p:txBody>
      </p:sp>
      <p:pic>
        <p:nvPicPr>
          <p:cNvPr id="3" name="Image 0" descr="https://edu-image.nosdn.127.net/97B41A42EA6F1E6BA14A7D54BCCAE294.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渤海大学（BOHAI University）简称渤大，位于渤海之滨的历史文化名城辽宁省锦州市。是辽宁省政府举办的综合性大学，由锦州师范学院与辽宁商业高等专科学校于2000年4月5日合并组建而成，时学校暂定名为锦州师范学院。2003年4月，更名为渤海大学。</a:t>
            </a:r>
            <a:endParaRPr lang="en-US" sz="14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沈阳师范大学</a:t>
            </a:r>
            <a:endParaRPr lang="en-US" sz="3000" dirty="0"/>
          </a:p>
        </p:txBody>
      </p:sp>
      <p:pic>
        <p:nvPicPr>
          <p:cNvPr id="3" name="Image 0" descr="https://edu-image.nosdn.127.net/02AC0BD9FE0D1E3E3E5EFDBAB4D8B2A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师范大学隶属于辽宁省人民政府，是一所涵盖哲学、经济学、法学、教育学、文学、理学、工学、管理学、艺术学等九大门类的多科性大学。学校始建于1951年，其前身为东北教育学院。1953年，更名为沈阳师范学院，是当时东北地区创办最早的两所本科师范院校之一。1965年更名为辽宁第一师范学院。1978年恢复沈阳师范学院校名。2002年省政府决定并经教育部批准，沈阳师范学院与辽宁教育学院合并组建沈阳师范大学。</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哈尔滨工业大学</a:t>
            </a:r>
            <a:endParaRPr lang="en-US" sz="3000" dirty="0"/>
          </a:p>
        </p:txBody>
      </p:sp>
      <p:pic>
        <p:nvPicPr>
          <p:cNvPr id="3" name="Image 0" descr="https://edu-image.nosdn.127.net/DECA7A0A83D3A7392D89D89D1052EF1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哈尔滨工业大学（Harbin Institute of Technology），简称哈工大，是首批中央直属管理、工业和信息化部直属的全国重点大学，由工信部、教育部、黑龙江省共建的国家重点大学，是首批进入国家“211工程”、“985工程”、“111计划”和首批“2011计划”、首批“卓越计划”建设的若干所大学之一，是中国顶尖学府“九校联盟”的重要成员。学校坐落在中国北方冰城哈尔滨市，同时在威海市和深圳市分别设有哈尔滨工业大学（威海）和哈尔滨工业大学深圳研究生院，形成了“一校三区”的办学格局。</a:t>
            </a:r>
            <a:endParaRPr lang="en-US" sz="1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东北财经大学</a:t>
            </a:r>
            <a:endParaRPr lang="en-US" sz="3000" dirty="0"/>
          </a:p>
        </p:txBody>
      </p:sp>
      <p:pic>
        <p:nvPicPr>
          <p:cNvPr id="3" name="Image 0" descr="https://edu-image.nosdn.127.net/09E5E91B615DF01FE0353EBD8EE2345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东北财经大学（Dongbei University of Finance and Economics）简称“东财”，坐落于辽宁省大连市。是财政部、教育部和辽宁省人民政府共同重点建设的高校。</a:t>
            </a:r>
            <a:endParaRPr lang="en-US" sz="1400" dirty="0"/>
          </a:p>
          <a:p>
            <a:pPr indent="0" marL="0">
              <a:buNone/>
            </a:pPr>
            <a:r>
              <a:rPr lang="en-US" sz="1400" dirty="0">
                <a:solidFill>
                  <a:srgbClr val="000000"/>
                </a:solidFill>
              </a:rPr>
              <a:t>东财前身是1952年10月开始组建的东北财经学院；1985年更名为东北财经大学；2010年东北财经大学入选国家特色重点学科项目；2012年4月，中华人民共和国财政部、中华人民共和国教育部和辽宁省人民政府签署协议成为省部共建大学；2012年8月，东北财经大学成为“高等学校创新能力提升计划”主要参与高校。</a:t>
            </a:r>
            <a:endParaRPr lang="en-US" sz="14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通化师范学院</a:t>
            </a:r>
            <a:endParaRPr lang="en-US" sz="3000" dirty="0"/>
          </a:p>
        </p:txBody>
      </p:sp>
      <p:pic>
        <p:nvPicPr>
          <p:cNvPr id="3" name="Image 0" descr="https://edu-image.nosdn.127.net/9DA93887E9A85C9F9F405040142BED35.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通化师范学院是吉林省东南部唯一一所省属本科院校，坐落于长白山脚下、鸭绿江畔、中朝边境的通化市。学校始终秉承“崇德广业、与时偕行”的校训，坚守“质朴的教育”理念，传承“靖宇精神建校育人、服务长白山区”的办学特色，坚持“质量立校、人才强校、科研兴校、特色活校”的办学方略，凸显“一师一山一城一族一史”的办学优势，为地方经济建设与社会发展作出了重要贡献。2007年，学校顺利通过教育部本科教学水平评估。2016年，学校顺利通过教育部本科教学工作审核评估。</a:t>
            </a:r>
            <a:endParaRPr lang="en-US" sz="14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长春师范大学</a:t>
            </a:r>
            <a:endParaRPr lang="en-US" sz="3000" dirty="0"/>
          </a:p>
        </p:txBody>
      </p:sp>
      <p:pic>
        <p:nvPicPr>
          <p:cNvPr id="3" name="Image 0" descr="https://edu-image.nosdn.127.net/BAAA6E5A012504C4DEB498986FBF50C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长春师范大学（Changchun Normal University）坐落在美丽的北国春城——长春，是吉林省重要的基础教育、学前教育师资及应用型高级专门人才培养基地，是具有博士学位授予权的省属师范大学。</a:t>
            </a:r>
            <a:endParaRPr lang="en-US" sz="14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长春中医药大学</a:t>
            </a:r>
            <a:endParaRPr lang="en-US" sz="3000" dirty="0"/>
          </a:p>
        </p:txBody>
      </p:sp>
      <p:pic>
        <p:nvPicPr>
          <p:cNvPr id="3" name="Image 0" descr="https://edu-image.nosdn.127.net/A6795EA1AC88AF550B43F91AA71D7B9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春中医药大学前身为1958年成立的长春中医学院，2006年更名大学，是吉林省重点高校、中西部高校基础能力建设工程重点建设大学，是第一届全国文明校园、教育部第一批全国中小学生研学实践教育基地、国家大学生文化素质教育基地。</a:t>
            </a:r>
            <a:endParaRPr lang="en-US" sz="14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黑龙江大学</a:t>
            </a:r>
            <a:endParaRPr lang="en-US" sz="3000" dirty="0"/>
          </a:p>
        </p:txBody>
      </p:sp>
      <p:pic>
        <p:nvPicPr>
          <p:cNvPr id="3" name="Image 0" descr="https://edu-image.nosdn.127.net/30C01C21B49BB1261B7DE7B857AB98A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黑龙江大学是教育部与黑龙江省人民政府共建的有特色、高水平、现代化地方综合性大学，坐落于北国冰城哈尔滨，其前身是1941年成立的中国人民抗日军政大学第三分校俄文队。办学70多年以来，黑龙江大学在国家全球战略构架中，推进与服务中俄战略协作伙伴关系提升，强化俄语学科专业的优势地位和引领作用，实现人才培养方向、科学研究领域、对外交流合作和社会服务等多方位与俄罗斯对接，形成全国高校独树一帜的对俄办学特色。</a:t>
            </a:r>
            <a:endParaRPr lang="en-US" sz="14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哈尔滨医科大学</a:t>
            </a:r>
            <a:endParaRPr lang="en-US" sz="3000" dirty="0"/>
          </a:p>
        </p:txBody>
      </p:sp>
      <p:pic>
        <p:nvPicPr>
          <p:cNvPr id="3" name="Image 0" descr="https://edu-image.nosdn.127.net/D66B001FCE790AA7ED6A32D2AF3F156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医科大学由我国医学先驱伍连德博士于1926年创建的哈尔滨医学专门学校和兴山中国医科大学第一、二分校组建而成，是部委省共建大学、黑龙江省高水平大学和优势特色学科建设高校、中俄医科大学联盟中方牵头单位、国家理科基础科学研究与教学人才培养基地、教育部首批试办七年制高等医学教育院校。</a:t>
            </a:r>
            <a:endParaRPr lang="en-US" sz="14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哈尔滨师范大学</a:t>
            </a:r>
            <a:endParaRPr lang="en-US" sz="3000" dirty="0"/>
          </a:p>
        </p:txBody>
      </p:sp>
      <p:pic>
        <p:nvPicPr>
          <p:cNvPr id="3" name="Image 0" descr="https://img-ph-mirror.nosdn.127.net/QTB0zDkXKFQT4p5jPajOtg==/661950200288615818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师范大学是一所具有悠久办学历史的省属重点大学，是黑龙江省教育、艺术、人文社会科学和自然科学的重要人才培养基地和科学研究基地，是黑龙江省重点建设的省属高水平大学。建校67年来，学校秉承“敦品励学，弘毅致远”的校训精神，努力践行“学高为师，身正为范”的从师准则，发扬“敢为人先、争创一流、艰苦奋斗、求真务实、与时俱进、开拓创新”的优良传统，培养和输送了34万余名各级各类优秀人才，为国家和地方经济社会科学文化发展做出了重要贡献。</a:t>
            </a:r>
            <a:endParaRPr lang="en-US" sz="14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上海海事大学</a:t>
            </a:r>
            <a:endParaRPr lang="en-US" sz="3000" dirty="0"/>
          </a:p>
        </p:txBody>
      </p:sp>
      <p:pic>
        <p:nvPicPr>
          <p:cNvPr id="3" name="Image 0" descr="https://img-ph-mirror.nosdn.127.net/KQayKXDe7P3sUS1GHOO7gw==/481941455134010601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高等航海教育发轫于上海，1909年晚清邮传部上海高等实业学堂（南洋公学）船政科开创了我国高等航海教育的先河。1912年成立吴淞商船学校，1933年更名为吴淞商船专科学校。1959年交通部在沪组建上海海运学院。2004年经教育部批准更名为上海海事大学。2008年上海海事大学主体搬迁临港新城(现上海自贸区临港新片区)。</a:t>
            </a:r>
            <a:endParaRPr lang="en-US" sz="1400" dirty="0"/>
          </a:p>
          <a:p>
            <a:pPr indent="0" marL="0">
              <a:buNone/>
            </a:pPr>
            <a:r>
              <a:rPr lang="en-US" sz="1400" dirty="0">
                <a:solidFill>
                  <a:srgbClr val="000000"/>
                </a:solidFill>
              </a:rPr>
              <a:t>上海海事大学是一所以航运、物流、海洋为特色，具有工学、管理学、经济学、法学、文学、理学和艺术学等学科门类的多科性大学。有各类学生24000余名。</a:t>
            </a:r>
            <a:endParaRPr lang="en-US" sz="14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上海对外经贸大学</a:t>
            </a:r>
            <a:endParaRPr lang="en-US" sz="3000" dirty="0"/>
          </a:p>
        </p:txBody>
      </p:sp>
      <p:pic>
        <p:nvPicPr>
          <p:cNvPr id="3" name="Image 0" descr="https://edu-image.nosdn.127.net/1ee5f45870cd42c9a39d43a9d1894891.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对外经贸大学是全国最早开展国际经贸专门人才培养的财经类高校之一。学校构筑以应用经济学为核心，经管文法理交叉协调发展的学科体系。本科专业30个，学科门类5个，一级学科硕士点4个、二级学科硕士点33个和专业学位硕士点8个。</a:t>
            </a:r>
            <a:endParaRPr lang="en-US" sz="1400" dirty="0"/>
          </a:p>
          <a:p>
            <a:pPr indent="0" marL="0">
              <a:buNone/>
            </a:pPr>
            <a:r>
              <a:rPr lang="en-US" sz="1400" dirty="0">
                <a:solidFill>
                  <a:srgbClr val="000000"/>
                </a:solidFill>
              </a:rPr>
              <a:t>        学校践行“以学生为本、以学术为魂”的办学理念，人才培养质量不断提升。2006年教育部本科教学评估获“优秀”；2016年教育部第四轮学科评估被评为B。2017年中国最好大学排名（生源质量）位列第85名；2016年中国大学毕业生薪酬排行榜高居第11位。</a:t>
            </a:r>
            <a:endParaRPr lang="en-US" sz="14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Slide 1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上海应用技术大学</a:t>
            </a:r>
            <a:endParaRPr lang="en-US" sz="3000" dirty="0"/>
          </a:p>
        </p:txBody>
      </p:sp>
      <p:pic>
        <p:nvPicPr>
          <p:cNvPr id="3" name="Image 0" descr="https://edu-image.nosdn.127.net/1C32E69B69C0810F4AEDF99D72DBF246.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肇始于1954年，是由全国示范性高工专——上海轻工业高等专科学校、上海冶金高等专科学校、上海化工高等专科学校以及原国家轻工业部所属上海香料研究所合并组建而成。2016年经由教育部批准，更名为“上海应用技术大学”。学校入选“教育部卓越工程师教育培养计划”、全国100所应用型示范本科高校建设单位、上海市首批深化创新创业教育改革示范高校，是应用技术大学（学院）联盟成员，是一所以应用型、技术型科学研究为导向，以工科为主、经管文理多学科协调发展，特色鲜明的应用技术大学。</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东北大学</a:t>
            </a:r>
            <a:endParaRPr lang="en-US" sz="3000" dirty="0"/>
          </a:p>
        </p:txBody>
      </p:sp>
      <p:pic>
        <p:nvPicPr>
          <p:cNvPr id="3" name="Image 0" descr="https://edu-image.nosdn.127.net/ACAB4C1B0610AB9088D6801CC6FC560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北大学建于1923年4月，是一所具有爱国主义光荣传统的大学。1949年3月，在东北大学工学院、理学院（部分）的基础上成立了沈阳工学院。1950年8月，沈阳工学院、抚顺矿专和鞍山工专合组为东北工学院。1960年被列为全国64所重点大学之一。是国务院首批批准有权授予学士、硕士和博士学位的大学。1993年3月8日，东北工学院复名为东北大学。1998年9月，东北大学由原冶金部属院校划转为教育部直属高校。学校是国家首批“211工程”和“985工程”重点建设的高校，并实现教育部、辽宁省、沈阳市重点共建。</a:t>
            </a:r>
            <a:endParaRPr lang="en-US" sz="14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Slide 1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上海中医药大学</a:t>
            </a:r>
            <a:endParaRPr lang="en-US" sz="3000" dirty="0"/>
          </a:p>
        </p:txBody>
      </p:sp>
      <p:pic>
        <p:nvPicPr>
          <p:cNvPr id="3" name="Image 0" descr="https://edu-image.nosdn.127.net/B1D99FD670ACA750FAB4572E3DDD8FF9.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中医药大学创办于1956年，是新中国诞生后国家首批建立的中医药高等院校之一，是教育部与上海市人民政府共建高校，也是上海市重点建设的高水平大学，国家“双一流”世界一流学科建设高校，世界一流中医药大学建设联盟创始成员，上海市高水平地方高校建设试点单位。</a:t>
            </a:r>
            <a:endParaRPr lang="en-US" sz="14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Slide 1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上海师范大学</a:t>
            </a:r>
            <a:endParaRPr lang="en-US" sz="3000" dirty="0"/>
          </a:p>
        </p:txBody>
      </p:sp>
      <p:pic>
        <p:nvPicPr>
          <p:cNvPr id="3" name="Image 0" descr="https://edu-image.nosdn.127.net/974509C71FD1017AD1751930BD1BF7F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师范大学是上海市重点建设高校，是一所以文科见长并具教师教育特色的文、理、工、艺等学科协调发展的综合性大学。学校已进入上海市教育综合改革部市共同支持的高校行列。2017年入选教育部卓越教师培养计划实施院校。学校排名USNEWS 2018世界大学排行榜（中国内地高校）73位，排名QS 2018亚洲大学排行榜（中国内地高校）59位。</a:t>
            </a:r>
            <a:endParaRPr lang="en-US" sz="14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Slide 1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上海体育大学</a:t>
            </a:r>
            <a:endParaRPr lang="en-US" sz="3000" dirty="0"/>
          </a:p>
        </p:txBody>
      </p:sp>
      <p:pic>
        <p:nvPicPr>
          <p:cNvPr id="3" name="Image 0" descr="https://mooc-image.nosdn.127.net/b4e6586816c54c16ae8b9a475cbb4e5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体育大学创建于1952年，原名上海体育学院，是新中国成立最早的体育高等学府。学校原为国家体委直属高校，2001年起，由国家体育总局和上海市人民政府共建。2017年以来，入选国家“双一流”和上海市高水平地方高校建设序列。2023年6月，经教育部批准，更名为上海体育大学。学校坚持社会主义办学方向，着力落实立德树人根本任务，建构“五育并举”育人格局。坚持探索人才培养、学术创新、社会服务、文化传承、对外开放发展的体育特色创新发展路径，扎根中国大地建设世界一流体育大学。坚持特色性应用研究型办学定位，秉持“身心一统，兼蓄竞攀”校训，承载“发展体育运动、增强人民体质、弘扬体育文化”的光荣使命，践行“为了师生终身发展”的根本理念和“身心一统、德技相长、文理兼修、服务社会”的办学思想。</a:t>
            </a:r>
            <a:endParaRPr lang="en-US" sz="14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Slide 1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上海戏剧学院</a:t>
            </a:r>
            <a:endParaRPr lang="en-US" sz="3000" dirty="0"/>
          </a:p>
        </p:txBody>
      </p:sp>
      <p:pic>
        <p:nvPicPr>
          <p:cNvPr id="3" name="Image 0" descr="https://edu-image.nosdn.127.net/C0A60105905159E65E7F4A57BD768B00.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上海戏剧学院是中国著名高等专业艺术院校之一，是一所艺术门类全、专业分布广、培养系列长的演艺类综合性高等学府。经过近 70 年的办学历史，已经从单一的戏剧人才培养进一步延伸到从艺术创作到创意、制作、管理等人才培养链；具备了从博士后流动站、博士、硕士、本科、以及附属中专的多层次的艺术专业人才培养系统，形成演艺类综合艺术学科、专业群体系。</a:t>
            </a:r>
            <a:endParaRPr lang="en-US" sz="14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Slide 1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南京邮电大学</a:t>
            </a:r>
            <a:endParaRPr lang="en-US" sz="3000" dirty="0"/>
          </a:p>
        </p:txBody>
      </p:sp>
      <p:pic>
        <p:nvPicPr>
          <p:cNvPr id="3" name="Image 0" descr="https://edu-image.nosdn.127.net/A5D53D6E47AC916E63916C03E3A2C63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邮电大学，坐落于六朝古都南京，是原由工业与信息化部直属，现工业与信息化部、国家邮政局与江苏省人民政府共建的以信息科技为特色，多学科相互交融、多层次教育协调发展的重点大学，是国际电信联盟首个学术成员、是入选首批国家“双一流”世界一流学科建设、首批国家“2011计划”建设、国家“111计划”建设、教育部“卓越工程师教育培养计划”建设、江苏省高水平大学建设的高校。</a:t>
            </a:r>
            <a:endParaRPr lang="en-US" sz="14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name="Slide 1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盐城工学院</a:t>
            </a:r>
            <a:endParaRPr lang="en-US" sz="3000" dirty="0"/>
          </a:p>
        </p:txBody>
      </p:sp>
      <p:pic>
        <p:nvPicPr>
          <p:cNvPr id="3" name="Image 0" descr="https://edu-image.nosdn.127.net/13F1F3F3941876AD514D81B465AE1FF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盐城工学院是江苏省属全日制普通本科高校，坐落于素有“东方湿地之都、仙鹤麋鹿之乡”美誉的沿海开放城市——盐城市，建有建军东路和希望大道两个校区。学校创建于1958年，一直以来，秉承“笃学格致、厚德重行”的校训，弘扬新四军“铁军精神”，确立“质量立校、人才强校、科研兴校、依法治校”的办学思路，围绕建材行业和地方经济社会建设，着力培养高素质应用型高级专业人才，不断提升科学研究和科技服务水平，形成了以工为主，工、经、管、文、理、农、艺多学科协调发展的办学格局。</a:t>
            </a:r>
            <a:endParaRPr lang="en-US" sz="14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name="Slide 1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南京中医药大学</a:t>
            </a:r>
            <a:endParaRPr lang="en-US" sz="3000" dirty="0"/>
          </a:p>
        </p:txBody>
      </p:sp>
      <p:pic>
        <p:nvPicPr>
          <p:cNvPr id="3" name="Image 0" descr="https://edu-image.nosdn.127.net/35469160714E5AE395A537379A618DEA.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中医药大学始建于1954年，是全国建校最早的中医药高等院校之一，是江苏省重点建设高校，也是江苏省人民政府与国家中医药管理局共建高校。建校60多年来，南京中医药大学为新中国高等中医教育培养输送了第一批师资、主持编写了第一套教材和教学大纲，培养了新中国中医药界最早的学部委员，为新中国中医高等教育模式的确立和推广做出了重要贡献，被誉为“中国高等中医教育的摇篮”。</a:t>
            </a:r>
            <a:endParaRPr lang="en-US" sz="14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name="Slide 1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中国人民解放军陆军工程大学</a:t>
            </a:r>
            <a:endParaRPr lang="en-US" sz="3000" dirty="0"/>
          </a:p>
        </p:txBody>
      </p:sp>
      <p:pic>
        <p:nvPicPr>
          <p:cNvPr id="3" name="Image 0" descr="https://edu-image.nosdn.127.net/C2D549179ADEBA71D0578C451793BB3E.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2017年7月，由解放军理工大学和军械工程学院为基础组建，是一所人才培养与科学研究并重、工程技术与作战指挥融合的研究型综合性大学。校本部座落于六朝古都江苏南京，另设石家庄校区（石家庄）、通信士官学校（重庆）、军械士官学校（武汉）、训练基地（徐州）。立足陆军，坚持信息主导、以工为主、指技融合，面向战场、面向联合、面向未来，育军事英才、研制胜成果、解部队所需，是陆军人才培养的重要基地、陆军科技创新的攻坚力量、陆军部队建设的关键支撑、陆军对外交流的主要平台。</a:t>
            </a:r>
            <a:endParaRPr lang="en-US" sz="14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name="Slide 1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南京体育学院</a:t>
            </a:r>
            <a:endParaRPr lang="en-US" sz="3000" dirty="0"/>
          </a:p>
        </p:txBody>
      </p:sp>
      <p:pic>
        <p:nvPicPr>
          <p:cNvPr id="3" name="Image 0" descr="https://edu-image.nosdn.127.net/9288DD60B2D652F2851E1A587A54523C.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体育学院始建于一九五六年，地处十朝古都南京东郊风景区紫金山南麓，坐落在远东地区最大的体育场—民国中央体育场旧址，占地六百余亩。为一所既培养各类体育专门人才和竞技体育精英选手，又跻身体育科技前沿阵地、具有较高办学水平的独具特色的省属高等体育学府。培养了包含15位奥运冠军在内的近1000位世界冠军和世界纪录创造者。学院有12个本科专业，覆盖体育学本科专业目录中的全部5个专业，跨5个学科门类。</a:t>
            </a:r>
            <a:endParaRPr lang="en-US" sz="14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name="Slide 1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江苏大学</a:t>
            </a:r>
            <a:endParaRPr lang="en-US" sz="3000" dirty="0"/>
          </a:p>
        </p:txBody>
      </p:sp>
      <p:pic>
        <p:nvPicPr>
          <p:cNvPr id="3" name="Image 0" descr="https://edu-image.nosdn.127.net/7B647A7409CE6FE60BE0986CB3A47FD6.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大学坐落在风景秀丽的国家历史文化名城——江苏省镇江市。2001年8月，由原江苏理工大学、镇江医学院、镇江师范专科学校合并组建。1978年被国务院确定为全国88所重点大学之一，是全国首批具有博士、硕士、学士学位授予权的高校，综合实力一直位居全国高校百强之列。</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同济大学</a:t>
            </a:r>
            <a:endParaRPr lang="en-US" sz="3000" dirty="0"/>
          </a:p>
        </p:txBody>
      </p:sp>
      <p:pic>
        <p:nvPicPr>
          <p:cNvPr id="3" name="Image 0" descr="https://edu-image.nosdn.127.net/6F31DFEDE0DFF8348D3CF978ED909CA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同济大学是国家“985工程”和“211工程”重点建设的教育部直属高校，在百余年办学历程中，始终注重人才培养、科学研究、社会服务、文化传承创新四大功能均衡发展，综合实力位居国内高校前列。 同济大学的前身是1907年德国医生埃里希·宝隆在上海创办的德文医学堂，1927年成为国立同济大学，是中国最早的七所国立大学之一。“同心同德同舟楫，济人济事济天下”。今天的同济大学正满怀豪情，朝着“建设以可持续发展为导向的世界一流大学”的目标奋力前行！</a:t>
            </a:r>
            <a:endParaRPr lang="en-US" sz="14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name="Slide 1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杭州电子科技大学</a:t>
            </a:r>
            <a:endParaRPr lang="en-US" sz="3000" dirty="0"/>
          </a:p>
        </p:txBody>
      </p:sp>
      <p:pic>
        <p:nvPicPr>
          <p:cNvPr id="3" name="Image 0" descr="https://img-ph-mirror.nosdn.127.net/DUPFJ6kBbbdldKhPAabXew==/141694503286168027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杭州电子科技大学是一所电子信息特色突出，经管学科优势明显，工、理、经、管、文、法、艺等多学科相互渗透的教学研究型大学。学校建有下沙、文一、东岳、下沙东及信息工程学院临安新校区共五个校区，占地面积2500余亩，现有普通全日制在校生28000余人，教职员工2200余人。</a:t>
            </a:r>
            <a:endParaRPr lang="en-US" sz="14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name="Slide 1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浙江工业大学</a:t>
            </a:r>
            <a:endParaRPr lang="en-US" sz="3000" dirty="0"/>
          </a:p>
        </p:txBody>
      </p:sp>
      <p:pic>
        <p:nvPicPr>
          <p:cNvPr id="3" name="Image 0" descr="https://img-ph-mirror.nosdn.127.net/mux67MTLZNh1T6lcD_974A==/114447725540641289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工业大学是一所综合性的浙江省属重点大学，始建于1953年，是国内有一定影响力的综合性的教学研究型大学，综合实力稳居全国高校百强行列。2009年浙江工业大学进入省部共建高校行列，2013年成为首批入选国家“2011计划”的高校。学校坐落于风景游览胜地——浙江省杭州市，设朝晖、屏峰、之江三个校区。学校现有68个本科专业，学科涵盖哲学、经济学、法学、教育学、文学、理学、工学、农学、医学、管理学、艺术学等11大门类。</a:t>
            </a:r>
            <a:endParaRPr lang="en-US" sz="14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name="Slide 1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浙江理工大学</a:t>
            </a:r>
            <a:endParaRPr lang="en-US" sz="3000" dirty="0"/>
          </a:p>
        </p:txBody>
      </p:sp>
      <p:pic>
        <p:nvPicPr>
          <p:cNvPr id="3" name="Image 0" descr="https://img-ph-mirror.nosdn.127.net/vPuxt4H7WthhadkJmJwT9w==/661937336002575654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浙江理工大学是一所以工为主，特色鲜明，优势突出，理、工、文、经、管、法、艺术、教育等多学科协调发展的省属重点建设大学。学校坐落于历史文化名城杭州市。</a:t>
            </a:r>
            <a:endParaRPr lang="en-US" sz="1400" dirty="0"/>
          </a:p>
          <a:p>
            <a:pPr indent="0" marL="0">
              <a:buNone/>
            </a:pPr>
            <a:r>
              <a:rPr lang="en-US" sz="1400" dirty="0">
                <a:solidFill>
                  <a:srgbClr val="000000"/>
                </a:solidFill>
              </a:rPr>
              <a:t>浙江理工大学办学历史可追溯到1897年杭州知府林启为实现其实业救国、教育救国而创办的浙江蚕学馆，是中国最早创办的新学教育机构之一。1959年开始招收本科生，1964年由国务院定名为浙江丝绸工学院，1983年获硕士学位授予权。1999年，更名为浙江工程学院。2004年，更名为浙江理工大学。2006年获得博士学位授予权。</a:t>
            </a:r>
            <a:endParaRPr lang="en-US" sz="14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name="Slide 1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西湖大学</a:t>
            </a:r>
            <a:endParaRPr lang="en-US" sz="3000" dirty="0"/>
          </a:p>
        </p:txBody>
      </p:sp>
      <p:pic>
        <p:nvPicPr>
          <p:cNvPr id="3" name="Image 0" descr="https://mooc-image.nosdn.127.net/5aa6bfd7e4734b25bc21fbe08f7d3a13.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湖大学是一所社会力量举办、国家重点支持的新型高等学校，学校全面贯彻党的教育方针，坚持社会主义办学方向，落实立德树人根本任务，主要开展基础性、前沿科学技术研究，坚持发展有限学科，注重学科交叉融合，以博士研究生培养为起点，着重培养拔尖创新人才。学校按照“高起点、小而精、研究型”的办学定位，致力于集聚一流师资、打造一流学科、培育一流人才、产出一流成果，努力为国家科教兴国和创新驱动发展战略作出突出贡献。力争到2026年，学校主要学科的实力达到世界领先水平，在基础科学研究、技术原始创新、科技成果转化方面作出具有重大影响力的贡献，成为一所设置合理、定位清晰、发展潜力强劲、社会声誉良好的新型高水平研究型大学。</a:t>
            </a:r>
            <a:endParaRPr lang="en-US" sz="14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name="Slide 1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浙江农林大学</a:t>
            </a:r>
            <a:endParaRPr lang="en-US" sz="3000" dirty="0"/>
          </a:p>
        </p:txBody>
      </p:sp>
      <p:pic>
        <p:nvPicPr>
          <p:cNvPr id="3" name="Image 0" descr="https://edu-image.nosdn.127.net/0B8B77A05718A8FFC32359F7739C5729.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浙江农林大学（Zhejiang A&amp;F University），简称“浙农林大”，是浙江省唯一的省属本科农林类高校，是浙江省人民政府和中华人民共和国国家林业和草原局共建高校，第二批浙江省重点建设高校  ，入选国家 “111计划”  、“卓越农林人才教育培养计划”   ，获批浙江省属高校首个国家重点实验室、连续七年获得省科学技术一等奖。</a:t>
            </a:r>
            <a:endParaRPr lang="en-US" sz="14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name="Slide 1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杭州师范大学</a:t>
            </a:r>
            <a:endParaRPr lang="en-US" sz="3000" dirty="0"/>
          </a:p>
        </p:txBody>
      </p:sp>
      <p:pic>
        <p:nvPicPr>
          <p:cNvPr id="3" name="Image 0" descr="https://edu-image.nosdn.127.net/A9085FDB5D9445DEBFDE724E265B5A1A.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杭州师范大学前身可追溯到创建于1908年的浙江官立两级师范学堂，1913年更名为浙江省立第一师范学校，1978年经国务院批准建立杭州师范学院。2000年以来，杭州教育学院、杭州医学高等专科学校等相继并入，组建新的杭州师范学院。2007年更名为杭州师范大学。百余年办学，弘文励教，青蓝相继，学校逐渐形成了以“勤慎诚恕，博雅精进”为校训的优良传统和“人文学堂，艺术校园”的办学特色。</a:t>
            </a:r>
            <a:endParaRPr lang="en-US" sz="14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name="Slide 1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温州大学</a:t>
            </a:r>
            <a:endParaRPr lang="en-US" sz="3000" dirty="0"/>
          </a:p>
        </p:txBody>
      </p:sp>
      <p:pic>
        <p:nvPicPr>
          <p:cNvPr id="3" name="Image 0" descr="https://img-ph-mirror.nosdn.127.net/9woV7Ejmp8b48lRnCRbnJw==/663122829439645017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温州大学是一所地方综合性大学，办学历史可追溯到温州近代著名爱国爱乡人士黄溯初先生1933年创办的温州师范学校，文化底蕴深厚，有着优良的办学传统。</a:t>
            </a:r>
            <a:endParaRPr lang="en-US" sz="1400" dirty="0"/>
          </a:p>
          <a:p>
            <a:pPr indent="0" marL="0">
              <a:buNone/>
            </a:pPr>
            <a:r>
              <a:rPr lang="en-US" sz="1400" dirty="0">
                <a:solidFill>
                  <a:srgbClr val="000000"/>
                </a:solidFill>
              </a:rPr>
              <a:t>　　学校位于浙江省南部美丽的沿海城市温州。学校占地总面积2352亩，分茶山校区和学院路校区。茶山主校区位于温州高教园内，南眺罗山群峰，北蕴三垟湿地，山水灵秀与翰墨书香相得益彰，是莘莘学子修身治学的绝佳所在。</a:t>
            </a:r>
            <a:endParaRPr lang="en-US" sz="14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name="Slide 1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宁波大学</a:t>
            </a:r>
            <a:endParaRPr lang="en-US" sz="3000" dirty="0"/>
          </a:p>
        </p:txBody>
      </p:sp>
      <p:pic>
        <p:nvPicPr>
          <p:cNvPr id="3" name="Image 0" descr="https://edu-image.nosdn.127.net/B3C469C496824BD20DC41CEA9F32D043.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宁波大学是一所在改革开放中成长起来的新兴地方综合性大学，是国家“双一流”建设高校，浙江省、教育部、宁波市共建高校，国家海洋局与宁波市共建高校，浙江省重点建设高校。1986年由世界船王包玉刚先生捐资创立，邓小平同志题写校名。2000年被浙江省人民政府列为省重点建设大学；2011年，国家海洋局与宁波市共建宁波大学；2012年成为浙江省、教育部、宁波市共建高校；2015年入选浙江省首批重点建设高校；2017年入选国家“双一流”建设高校。</a:t>
            </a:r>
            <a:endParaRPr lang="en-US" sz="14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name="Slide 1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浙江工商大学</a:t>
            </a:r>
            <a:endParaRPr lang="en-US" sz="3000" dirty="0"/>
          </a:p>
        </p:txBody>
      </p:sp>
      <p:pic>
        <p:nvPicPr>
          <p:cNvPr id="3" name="Image 0" descr="https://edu-image.nosdn.127.net/F825C68B5F2305BBFFF1A07E766E322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工商大学坐落于风景秀丽的浙江省会城市杭州，前身是创建于1911年的杭州中等商业学堂，1980年经国务院批准成立杭州商学院，2004年经教育部批准更名为浙江工商大学。百余年来学校一直秉承商科办学传统，尤其是1998年从原商业部直属院校改为“中央与地方共建，以地方管理为主”以来，学校坚持走特色办学之路，以经济学、管理学学科为主，法学、工学等多学科协调发展，办学水平不断提高。2015年，学校被确定为浙江省人民政府、商务部和教育部共建的重点大学。</a:t>
            </a:r>
            <a:endParaRPr lang="en-US" sz="1400"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name="Slide 1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中国美术学院</a:t>
            </a:r>
            <a:endParaRPr lang="en-US" sz="3000" dirty="0"/>
          </a:p>
        </p:txBody>
      </p:sp>
      <p:pic>
        <p:nvPicPr>
          <p:cNvPr id="3" name="Image 0" descr="https://edu-image.nosdn.127.net/C97730A3D954C7F8EBFC9F21E2B91979.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美术学院始创于1928年，原名国立艺术院，在全国率先开始了“美育代宗教”的艺术教育实践。在九十余年历史中，数迁其址，几易其名，于1993年更名为中国美术学院。2015年入选浙江省重点建设高校，2016年成为浙江省、文化部、教育部共建高校。2017年入选国家“双一流”建设高校，美术学学科入选“世界一流学科建设学科”。同年，获评首届全国文明校园。中国美术学院倡导“多元互动、和而不同”的学术思想，以培养“品学通、艺理通、古今通、中外通”的优秀人才为己任，一直坚持在教学中求创新、求突破，与时俱进，不断深化教育教学改革。中国美术学院现校园总用地945亩，总建筑面积32.9万平方米，在校学生万余人，地跨杭、沪两市，拥有南山、象山、张江三大校区，和建设中的良渚校区。中国美术学院是教育部批准的首批具有博士学位授予权单位，在全国第四轮学科评估中，美术学、设计学双获A+。在2020年获批国家一流专业13个，省级一流专业7个。</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上海交通大学</a:t>
            </a:r>
            <a:endParaRPr lang="en-US" sz="3000" dirty="0"/>
          </a:p>
        </p:txBody>
      </p:sp>
      <p:pic>
        <p:nvPicPr>
          <p:cNvPr id="3" name="Image 0" descr="https://edu-image.nosdn.127.net/7D346AE95BD4FA275CB8E1F7EFD46E61.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交通大学是我国历史最悠久、享誉海内外的著名高等学府之一，是教育部直属并与上海市共建的全国重点大学。经过122年的不懈努力，上海交通大学已经成为一所“综合性、研究型、国际化”的国内一流、国际知名大学。  一百多年来，学校为国家和社会培养了20余万各类优秀人才，包括一批杰出的政治家、科学家、社会活动家、实业家、工程技术专家和医学专家。截至2017年12月，学校共有29个学院/直属系，24个研究院，13家附属医院，2个附属医学研究所，12个直属单位，6个直属企业。</a:t>
            </a:r>
            <a:endParaRPr lang="en-US" sz="14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name="Slide 1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中国计量大学</a:t>
            </a:r>
            <a:endParaRPr lang="en-US" sz="3000" dirty="0"/>
          </a:p>
        </p:txBody>
      </p:sp>
      <p:pic>
        <p:nvPicPr>
          <p:cNvPr id="3" name="Image 0" descr="https://edu-image.nosdn.127.net/24085077D986B9DE3CF26C0B7433884F.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计量大学是我国计量、标准、质量和检验检疫领域唯一的本科院校。学校前身是1978年由国家计量总局创建的杭州计量学校，1985年经教育部批准升格为中国计量学院，2016年更名为中国计量大学。2019年成为浙江省与国家市场监管总局共建大学和浙江省重点建设大学，2021年学校成功获批博士学位授予单位。</a:t>
            </a:r>
            <a:endParaRPr lang="en-US" sz="1400" dirty="0"/>
          </a:p>
          <a:p>
            <a:pPr indent="0" marL="0">
              <a:buNone/>
            </a:pPr>
            <a:r>
              <a:rPr lang="en-US" sz="1400" dirty="0">
                <a:solidFill>
                  <a:srgbClr val="000000"/>
                </a:solidFill>
              </a:rPr>
              <a:t>        学校坐落于杭州，现有56个本科专业，涵盖工学、理学、管理学、法学、文学、经济学、医（药）学、农学、艺术学等九大学科门类。</a:t>
            </a:r>
            <a:endParaRPr lang="en-US" sz="1400" dirty="0"/>
          </a:p>
          <a:p>
            <a:pPr indent="0" marL="0">
              <a:buNone/>
            </a:pPr>
            <a:r>
              <a:rPr lang="en-US" sz="1400" dirty="0">
                <a:solidFill>
                  <a:srgbClr val="000000"/>
                </a:solidFill>
              </a:rPr>
              <a:t>        学校秉承“精思国计、细量民生”的校训，坚持“计量立校、标准立人、质量立业”的办学理念，落实立德树人根本任务，培养适应国家质量事业发展需要的高素质人才。</a:t>
            </a:r>
            <a:endParaRPr lang="en-US" sz="14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name="Slide 1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安徽大学</a:t>
            </a:r>
            <a:endParaRPr lang="en-US" sz="3000" dirty="0"/>
          </a:p>
        </p:txBody>
      </p:sp>
      <p:pic>
        <p:nvPicPr>
          <p:cNvPr id="3" name="Image 0" descr="https://edu-image.nosdn.127.net/A8CBE764420A9DDAE4F0AAC4BE350F7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大学坐落于安徽省会合肥市。是国家“双一流”世界一流学科建设高校，教育部与安徽省人民政府共建高校，国家“211工程”重点建设高校。入选国家”2011计划“、卓越法律人才教育培养计划、国家建设高水平大学公派研究生项目、新工科研究与实践项目、国家大学生文化素质教育基地、国家华文教育基地、教育部来华留学示范基地、中国政府奖学金来华留学生接收院校、全国深化创新创业教育改革示范高校、国家大学生创新性实验计划、国家级大学生创新创业训练计划、全国文明校园。</a:t>
            </a:r>
            <a:endParaRPr lang="en-US" sz="14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name="Slide 1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华侨大学</a:t>
            </a:r>
            <a:endParaRPr lang="en-US" sz="3000" dirty="0"/>
          </a:p>
        </p:txBody>
      </p:sp>
      <p:pic>
        <p:nvPicPr>
          <p:cNvPr id="3" name="Image 0" descr="https://edu-image.nosdn.127.net/152CFFA25B9BB5D4B68D6468B12FF5B5.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华侨大学是中央统战部直属，由中央统战部、教育部、福建省人民政府共同建设的普通高等学校。创办于1960年，校区分别坐落于中国著名侨乡福建省厦门市和泉州市。
    学校坚持立德树人，大力培养具有创新精神、实践能力、国际视野与社会责任感的高素质人才。累计培养各类人才20多万名，其中6万多名分布在港澳台及海外各地，成为促进中外交流合作的友好使者。现有全日制普通本科生25700人、研究生4338人，有来自港澳台地区和80多个国家的学生6140人，是全国境外学生最多的高校之一。设有26个学院、90个学系（部、中心）。有18个国家级一流本科专业、26个省级一流本科专业，17个专业通过国际及国内专业认证。有18门国家级一流本科课程，92门省级一流本科课程。有国家地方联合工程研究中心、省部共建协同创新中心、教育部工程研究中心、虚拟仿真实验中心、实验教学示范中心等省部级以上教学科研平台80余个。
</a:t>
            </a:r>
            <a:endParaRPr lang="en-US" sz="140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name="Slide 1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福建农林大学</a:t>
            </a:r>
            <a:endParaRPr lang="en-US" sz="3000" dirty="0"/>
          </a:p>
        </p:txBody>
      </p:sp>
      <p:pic>
        <p:nvPicPr>
          <p:cNvPr id="3" name="Image 0" descr="https://edu-image.nosdn.127.net/38C0E1859804CD6C15CBABA6D0FD9451.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福建农林大学是农业部、国家林业局与福建省政府共建大学，是福建省重点建设的三所高水平大学之一,在培养高质量人才、开展高水平科学研究、提供高效益的社会服务等方面取得了丰硕的办学成果。</a:t>
            </a:r>
            <a:endParaRPr lang="en-US" sz="14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name="Slide 1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集美大学</a:t>
            </a:r>
            <a:endParaRPr lang="en-US" sz="3000" dirty="0"/>
          </a:p>
        </p:txBody>
      </p:sp>
      <p:pic>
        <p:nvPicPr>
          <p:cNvPr id="3" name="Image 0" descr="https://edu-image.nosdn.127.net/DA5E13B6170ABD877714E650CF0E662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集美大学办学始于著名爱国华侨领袖陈嘉庚先生1918年创办的集美学校师范部和1920年创办的集美学校水产科、商科，迄今已有近百年历史。地处福建省厦门市，是福建省重点建设高校，是交通运输部与福建省、国家海洋局与福建省、福建省与厦门市共建高校。学校以“诚毅”为校训，在长期办学实践中坚持“嘉庚精神立校，诚毅品格树人”；坚持内涵发展、特色发展、和谐发展，正加快建设有特色、高水平、国内知名的大学。</a:t>
            </a:r>
            <a:endParaRPr lang="en-US" sz="1400"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name="Slide 1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福建中医药大学</a:t>
            </a:r>
            <a:endParaRPr lang="en-US" sz="3000" dirty="0"/>
          </a:p>
        </p:txBody>
      </p:sp>
      <p:pic>
        <p:nvPicPr>
          <p:cNvPr id="3" name="Image 0" descr="https://edu-image.nosdn.127.net/E5E779FCFDE26FF13E5179E148706091.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福建中医药大学</a:t>
            </a:r>
            <a:endParaRPr lang="en-US" sz="14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name="Slide 1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福建师范大学</a:t>
            </a:r>
            <a:endParaRPr lang="en-US" sz="3000" dirty="0"/>
          </a:p>
        </p:txBody>
      </p:sp>
      <p:pic>
        <p:nvPicPr>
          <p:cNvPr id="3" name="Image 0" descr="https://edu-image.nosdn.127.net/A0CD387B9BAA4D1A451F63982609088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师范大学”，坐落于中国东南名城——福州市，由福建省人民政府与中华人民共和国教育部共建，入选中国“2011计划”、“海外高层次人才引进计划”、“卓越教师培养计划”，设有研究生院，为中国建校最早的师范大学之一、福建省重点建设三所高水平大学之一、面向东南亚开展对外汉语教学培训基地、国家单独招收台湾学生试点学校、支持周边国家汉语教学重点学校、中国政府奖学金来华留学生接受院校、中国-东盟教育培训中心、教育部基础教育课程研究中心、“国培计划”示范性集中培训项目学校。</a:t>
            </a:r>
            <a:endParaRPr lang="en-US" sz="14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name="Slide 1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闽江学院</a:t>
            </a:r>
            <a:endParaRPr lang="en-US" sz="3000" dirty="0"/>
          </a:p>
        </p:txBody>
      </p:sp>
      <p:pic>
        <p:nvPicPr>
          <p:cNvPr id="3" name="Image 0" descr="https://edu-image.nosdn.127.net/4747E58A1608C01BC0B3092467054D3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闽江学院是教育部批准设立的全日制普通本科高校，现为“服务国家特殊需求”专业硕士学位研究生教育试点高校，福建省重点建设高校、一流学科建设高校和首批深化创新创业教育改革示范高校。学校其前身是原福州师范高等专科学校（创办于1958年）和原闽江职业大学（创办于1984年）。习近平总书记任中共福州市委书记期间曾兼任闽江职业大学校长6年（1990年6月至1996年5月），形成了“不求最大、但求最优、但求适应社会需求”的办学理念和“立足福州、面向市场、注重质量、突出应用”的办学宗旨。</a:t>
            </a:r>
            <a:endParaRPr lang="en-US" sz="1400"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name="Slide 1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武夷学院</a:t>
            </a:r>
            <a:endParaRPr lang="en-US" sz="3000" dirty="0"/>
          </a:p>
        </p:txBody>
      </p:sp>
      <p:pic>
        <p:nvPicPr>
          <p:cNvPr id="3" name="Image 0" descr="https://edu-image.nosdn.127.net/C235171177C662127D5FAD2596ECD1A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夷学院是教育部于2007年3月19日批准设立的公办全日制普通本科院校。现有全日制在校生约1.5余万人。设有茶与食品学院、生态与资源工程学院、艺术学院、旅游学院、人文与教师教育学院、机电工程学院、土木工程与建筑学院、数学与计算机学院、商学院、海峡成功学院、玉山健康管理学院、马克思主义学院、继续教育学院、体育课教学部等15个教学院（部）；43个本科专业，涵盖经济学、教育学、文学、理学、工学、农学、管理学、艺术学等学科门类。</a:t>
            </a:r>
            <a:endParaRPr lang="en-US" sz="14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name="Slide 1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华东交通大学</a:t>
            </a:r>
            <a:endParaRPr lang="en-US" sz="3000" dirty="0"/>
          </a:p>
        </p:txBody>
      </p:sp>
      <p:pic>
        <p:nvPicPr>
          <p:cNvPr id="3" name="Image 0" descr="https://img-ph-mirror.nosdn.127.net/cwTxm8yUp43RD8liRNc23A==/1112952057931405008.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东交通大学是一所以工为主、以交通运输为特色的教学研究型大学。1971年，全国教育工作会议提出，将上海交通大学内燃机车等3个专业以及同济大学铁道工程专业调入上海铁道学院，并更名为华东交通大学。同年9月，国务院、中央军委决定将学校迁往江西南昌。1978年，中央同意原上海铁道学院不再搬迁，华东交通大学继续在南昌建校。目前，学校学科门类齐全，涵盖工、经、管、文、理、法、教育、艺术等学科门类，为江西省重点加强建设的高等院校，是博士学位授予单位，拥有博士后科研工作站。</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华东师范大学</a:t>
            </a:r>
            <a:endParaRPr lang="en-US" sz="3000" dirty="0"/>
          </a:p>
        </p:txBody>
      </p:sp>
      <p:pic>
        <p:nvPicPr>
          <p:cNvPr id="3" name="Image 0" descr="https://edu-image.nosdn.127.net/43D19A2002E2A1BC1A05A5A852BAC6C8.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东师范大学是教育部直属、教育部与上海市共建的首批全国重点大学，是列入国家“211工程”，“985工程”,“2011计划”的重点建设的综合性研究型大学，是教育部“援疆学科建设计划”40所重点高校之一，同时也是国家“111计划”和“长三角高校合作联盟”的重要成员。华东师范大学成立于1951年10月16日，学校是以大夏大学（1924年）、光华大学（1925年）为基础，同时调进复旦大学、浙江大学、同济大学和圣约翰大学等高校的部分系科，在大夏大学原址上创办的新中国第一所师范大学。</a:t>
            </a:r>
            <a:endParaRPr lang="en-US" sz="14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name="Slide 1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江西理工大学</a:t>
            </a:r>
            <a:endParaRPr lang="en-US" sz="3000" dirty="0"/>
          </a:p>
        </p:txBody>
      </p:sp>
      <p:pic>
        <p:nvPicPr>
          <p:cNvPr id="3" name="Image 0" descr="https://edu-image.nosdn.127.net/4868FCF8A531DF1EB70961AB5B275F3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江西理工大学（Jiangxi University of Science and Technology），简称“江西理工”，创办于1958年，原名江西冶金学院，1988年更名为南方冶金学院，2004年更名为江西理工大学。学校曾先后隶属于冶金工业部、中国有色金属工业总公司，2013年成为江西省人民政府、工业和信息化部、教育部共建高校。</a:t>
            </a:r>
            <a:endParaRPr lang="en-US" sz="14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name="Slide 1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江西师范大学</a:t>
            </a:r>
            <a:endParaRPr lang="en-US" sz="3000" dirty="0"/>
          </a:p>
        </p:txBody>
      </p:sp>
      <p:pic>
        <p:nvPicPr>
          <p:cNvPr id="3" name="Image 0" descr="https://edu-image.nosdn.127.net/76c37d0647b44ebfa4b93c4d6b7a8e8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西师范大学是教育部、江西省人民政府共建高校和中西部高校基础能力建设工程高校。学校融文学、历史学、哲学、经济学、管理学、法学、理学、工学、教育学、艺术学等十大学科门类于一体，位于具有深厚历史文化底蕴，素有“物华天宝、人杰地灵”美誉的江西省省会南昌，对江西的政治、经济、文化和社会发展有较大影响，被江西省人民政府确定为优先发展的省属重点（师范）大学。现有瑶湖、青山湖两个校区，占地面积3500余亩，建筑面积140余万平方米，馆藏纸质文献304余万册，电子图书330余万册。</a:t>
            </a:r>
            <a:endParaRPr lang="en-US" sz="14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name="Slide 1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江西财经大学</a:t>
            </a:r>
            <a:endParaRPr lang="en-US" sz="3000" dirty="0"/>
          </a:p>
        </p:txBody>
      </p:sp>
      <p:pic>
        <p:nvPicPr>
          <p:cNvPr id="3" name="Image 0" descr="https://edu-image.nosdn.127.net/09F8FC534204E22FC135B9708B75C2D5.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西财经大学是一所财政部、教育部、江西省人民政府共建，以经济、管理类学科为主，法、工、文、理、农、教育、哲学、历史、艺术等学科协调发展的高等财经学府。2008年2月6日，温家宝总理与学校师生共度除夕，并称赞说：“你们学校是所很好的学校”。江西财经大学为财政部、教育部和江西省人民政府共同重点建设的财经类高等院校。扎根红土地、培育栋梁才。江财为服务国家战略和地方经济社会发展做出了重大贡献，在社会上享有很高的声誉和重要的地位，努力建设成为一所特色鲜明的高水平财经大学。</a:t>
            </a:r>
            <a:endParaRPr lang="en-US" sz="14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name="Slide 1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青岛科技大学</a:t>
            </a:r>
            <a:endParaRPr lang="en-US" sz="3000" dirty="0"/>
          </a:p>
        </p:txBody>
      </p:sp>
      <p:pic>
        <p:nvPicPr>
          <p:cNvPr id="3" name="Image 0" descr="https://edu-image.nosdn.127.net/D5FE1B34C8F3C934258BEE177814EDB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青岛科技大学是山东省属重点建设的大学和山东省应用基础型人才培养特色名校立项建设单位，是一所以工为主，理、工、文、经、管、医、法、艺、教等学科协调发展、特色鲜明的多科性大学。</a:t>
            </a:r>
            <a:endParaRPr lang="en-US" sz="1400" dirty="0"/>
          </a:p>
          <a:p>
            <a:pPr indent="0" marL="0">
              <a:buNone/>
            </a:pPr>
            <a:r>
              <a:rPr lang="en-US" sz="1400" dirty="0">
                <a:solidFill>
                  <a:srgbClr val="000000"/>
                </a:solidFill>
              </a:rPr>
              <a:t>       学校前身是创建于1950年的沈阳轻工业高级职业学校，1956年迁至青岛。1958年经山东省人民政府批准组建为山东化工学院，开始了正式举办高等教育的历程。1984年经教育部批准更名为青岛化工学院，1998年由化学工业部划转到山东省，2001年青岛工艺美术学校并入，2002年经教育部批准更名为青岛科技大学。</a:t>
            </a:r>
            <a:endParaRPr lang="en-US" sz="14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name="Slide 1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滨州医学院</a:t>
            </a:r>
            <a:endParaRPr lang="en-US" sz="3000" dirty="0"/>
          </a:p>
        </p:txBody>
      </p:sp>
      <p:pic>
        <p:nvPicPr>
          <p:cNvPr id="3" name="Image 0" descr="https://edu-image.nosdn.127.net/c8d5ea06ad434d948e30f5b589153c1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滨州医学院是山东省省属普通高等医学院校，山东省应用型人才培养特色名校。60余年来，几代滨医人艰苦奋斗，求真务实，开拓创新，学校各项事业获得长足进步，已发展成为一所医学学科齐全，办学条件完善，办学特色鲜明，教育质量和办学水平不断提高的省属本科医学院校。</a:t>
            </a:r>
            <a:endParaRPr lang="en-US" sz="1400"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name="Slide 1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山东中医药大学</a:t>
            </a:r>
            <a:endParaRPr lang="en-US" sz="3000" dirty="0"/>
          </a:p>
        </p:txBody>
      </p:sp>
      <p:pic>
        <p:nvPicPr>
          <p:cNvPr id="3" name="Image 0" descr="https://edu-image.nosdn.127.net/1C53F88B15C502247268064B95923542.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中医药大学创建于1958年，1978年被确定为全国重点建设的中医院校，1981年成为山东省重点高校，是教育部本科教学工作水平评估优秀学校、山东省唯一一所独立设置的医药科大学、山东省首批五所应用基础型人才培养特色名校之一。学校在省属高校中拥有国家级重点学科最多，最早获得硕士、博士学位授权，最早设立博士后科研流动站，最早成为国家“973”项目首席承担单位，硕士点数量位居全国同类院校前列。</a:t>
            </a:r>
            <a:endParaRPr lang="en-US" sz="1400"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name="Slide 1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河南科技大学</a:t>
            </a:r>
            <a:endParaRPr lang="en-US" sz="3000" dirty="0"/>
          </a:p>
        </p:txBody>
      </p:sp>
      <p:pic>
        <p:nvPicPr>
          <p:cNvPr id="3" name="Image 0" descr="https://edu-image.nosdn.127.net/275A9B0DE31AB813D76C4F0A1F1639E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科技大学位于“千年帝都、牡丹花城”、中原经济区副中心洛阳，是国家国防科技工业局与河南省人民政府共建高校、国家“中西部高校基础能力建设工程”入选高校、首批“卓越医生”和“卓越农林人才”以及“卓越工程师”重点建设大学，是河南省重点建设综合性大学。学校涵盖理、工、农、医、经、管、文等11大学科，拥有95个本科专业，3个博士学位授权一级学科，25个博士学位授权点，28个硕士学位授权一级学科，156个硕士学位授权点。建有国内高校单体建筑面积最大现代图书馆。</a:t>
            </a:r>
            <a:endParaRPr lang="en-US" sz="1400"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name="Slide 1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河南大学</a:t>
            </a:r>
            <a:endParaRPr lang="en-US" sz="3000" dirty="0"/>
          </a:p>
        </p:txBody>
      </p:sp>
      <p:pic>
        <p:nvPicPr>
          <p:cNvPr id="3" name="Image 0" descr="https://img-ph-mirror.nosdn.127.net/z7KFLqEd5j6OxBlyTugYWQ==/663024313197898081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大学，坐落在国家历史文化名城河南省开封。1912年，以林伯襄先生为代表的一批河南教育家，在袁世凯协助下，河南都督张镇芳支持下，在清代开封国家贡院旧址创办了河南留学欧美预备学校，成为当时中国的三大留学培训基地之一，与当时的清华学校（今清华大学）和上海南洋公学（今上海交通大学）呈三足鼎立的局面。冯玉祥将军改建国立第五中山大学，后历经中州大学、国立第五中山大学、省立河南大学、国立河南大学、河南师范学院、开封师范学院、河南师范大学等阶段，1984年恢复河南大学校名。</a:t>
            </a:r>
            <a:endParaRPr lang="en-US" sz="1400"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name="Slide 1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武汉科技大学</a:t>
            </a:r>
            <a:endParaRPr lang="en-US" sz="3000" dirty="0"/>
          </a:p>
        </p:txBody>
      </p:sp>
      <p:pic>
        <p:nvPicPr>
          <p:cNvPr id="3" name="Image 0" descr="https://edu-image.nosdn.127.net/E935198E4081CD20D6FF2568E124734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武汉科技大学（Wuhan University of Science and Technology）是中华人民共和国教育部、湖北省人民政府、宝钢集团有限公司、鞍山钢铁集团公司、武汉钢铁（集团）公司、首钢集团、中国冶金科工集团有限公司、中国中钢集团公司共同参与建设的省部共建大学，国家"中西部高校基础能力建设工程"100所重点建设大学之一，卓越工程师教育培养计划成员，教育部本科教育评估优秀高校，湖北省省属重点综合性大学。</a:t>
            </a:r>
            <a:endParaRPr lang="en-US" sz="1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name="Slide 1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长江大学</a:t>
            </a:r>
            <a:endParaRPr lang="en-US" sz="3000" dirty="0"/>
          </a:p>
        </p:txBody>
      </p:sp>
      <p:pic>
        <p:nvPicPr>
          <p:cNvPr id="3" name="Image 0" descr="https://edu-image.nosdn.127.net/59646BD9F2556AC48260E85C297417C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江大学是湖北省属高校中规模最大的综合性大学，是国内“双一流”建设大学，也是湖北省人民政府与中国石油天然气集团公司、中国石油化工集团公司、中国海洋石油总公司共建和湖北省人民政府与国家农业部共建的大学。</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南京大学</a:t>
            </a:r>
            <a:endParaRPr lang="en-US" sz="3000" dirty="0"/>
          </a:p>
        </p:txBody>
      </p:sp>
      <p:pic>
        <p:nvPicPr>
          <p:cNvPr id="3" name="Image 0" descr="https://edu-image.nosdn.127.net/851B65253247220C4FBEB56052F6B51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大学坐落于钟灵毓秀、虎踞龙蟠的金陵古都，其前身是创建于1902年的三江师范学堂，此后历经两江师范学堂、南京高等师范学校、国立东南大学、第四中山大学、国立中央大学、国立南京大学等历史时期。经过百余年的积淀，现已发展成为国内顶尖、世界知名的一流大学。南京大学是国家“211工程”重点支持的大学，首批 “985工程”重点建设的9所高水平大学之一，首批“基础学科拔尖学生培养试验计划”、“2011计划”入选高校之一，中国大学C9联盟、东亚研究型大学协会、环太平洋大学联盟的成员。</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中国人民大学</a:t>
            </a:r>
            <a:endParaRPr lang="en-US" sz="3000" dirty="0"/>
          </a:p>
        </p:txBody>
      </p:sp>
      <p:pic>
        <p:nvPicPr>
          <p:cNvPr id="3" name="Image 0" descr="https://edu-image.nosdn.127.net/9A39DABAA98AC316BFD8AA24A26A452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中国人民大学（Renmin University of China）是一所以人文社会科学为主的综合性研究型全国重点大学，直属于教育部，由教育部与北京市共建。学校的前身是1937年诞生于抗日战争烽火中的陕北公学，以及后来的华北联合大学和华北大学。1949年12月16日，中央人民政府政务院第十一次政务会议根据中共中央政治局的建议，通过了《关于成立中国人民大学的决定》。1950年10月3日，以华北大学为基础合并组建的中国人民大学隆重举行开学典礼，成为新中国创办的第一所新型正规大学。</a:t>
            </a:r>
            <a:endParaRPr lang="en-US" sz="1400"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name="Slide 2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武汉纺织大学</a:t>
            </a:r>
            <a:endParaRPr lang="en-US" sz="3000" dirty="0"/>
          </a:p>
        </p:txBody>
      </p:sp>
      <p:pic>
        <p:nvPicPr>
          <p:cNvPr id="3" name="Image 0" descr="https://edu-image.nosdn.127.net/874446B29C403E5B30186B8E7E2E64DB.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纺织大学秉承“崇真尚美”的校训，弘扬“自强不息、经天纬地”的大学精神，坚持特色发展，实行开放办学，主动服务纺织行业和地方经济社会发展，历经六十余载，已成为理、工、文、经、管、艺等多学科协调发展、特色鲜明、优势突出的普通高等院校，是国家首批“中西部高校基础能力建设工程”建设高校、教育部“卓越工程师教育培养计划”实施高校、全国十大时装名校。</a:t>
            </a:r>
            <a:endParaRPr lang="en-US" sz="1400" dirty="0"/>
          </a:p>
          <a:p>
            <a:pPr indent="0" marL="0">
              <a:buNone/>
            </a:pPr>
            <a:r>
              <a:rPr lang="en-US" sz="1400" dirty="0">
                <a:solidFill>
                  <a:srgbClr val="000000"/>
                </a:solidFill>
              </a:rPr>
              <a:t>学校位于湖北省武汉市，占地2000多亩，拥有四个校区，设有21个教学院部，各级各类全日制在校生20000余人。</a:t>
            </a:r>
            <a:endParaRPr lang="en-US" sz="1400"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name="Slide 2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湖北大学</a:t>
            </a:r>
            <a:endParaRPr lang="en-US" sz="3000" dirty="0"/>
          </a:p>
        </p:txBody>
      </p:sp>
      <p:pic>
        <p:nvPicPr>
          <p:cNvPr id="3" name="Image 0" descr="https://edu-image.nosdn.127.net/74FCB907062FAF0553A1E0F9187C7DB8.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湖北大学（Hubei University）简称湖大（HUBU） ，坐落于湖北省武汉市，是湖北省人民政府与教育部共建的省属重点综合性大学，入选“中西部高校基础能力建设工程”，是湖北省“2011计划”牵头高校，武器装备科研生产二级保密资格高校。创建于1931年，是一所拥有文、史、哲、经、法、管、理、工、农、医、教育、艺术学等12大学科门类的综合性大学，已有80余年本科教育、30余年研究生教育的办学历程，具有学士、硕士、博士学位授予权和博士后科研流动站。</a:t>
            </a:r>
            <a:endParaRPr lang="en-US" sz="1400"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name="Slide 2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湖北汽车工业学院</a:t>
            </a:r>
            <a:endParaRPr lang="en-US" sz="3000" dirty="0"/>
          </a:p>
        </p:txBody>
      </p:sp>
      <p:pic>
        <p:nvPicPr>
          <p:cNvPr id="3" name="Image 0" descr="https://edu-image.nosdn.127.net/697CE43D1FA4A735CF588D4D3A4C6A4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北汽车工业学院是一所具有深厚工程背景、全国唯一以汽车命名的省属普通本科高校，坐落于世界著名道教文化圣地武当山北麓、中国商用车之都湖北省十堰市。学校前身是1972年为适应国家对汽车制造人才的迫切需求，依托东风汽车公司组建的工人大学，原中科院学部委员孟少农任首任院长。在40余年的办学历程中，学校始终秉持“求是创新”的校训，弘扬“艰苦奋斗、自强不息”的办学精神，为汽车行业和社会发展培养了4万多名毕业生，大多数已成为汽车行业的骨干和栋梁,学校被誉为“汽车工程师的摇篮”。</a:t>
            </a:r>
            <a:endParaRPr lang="en-US" sz="14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name="Slide 2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湘潭大学</a:t>
            </a:r>
            <a:endParaRPr lang="en-US" sz="3000" dirty="0"/>
          </a:p>
        </p:txBody>
      </p:sp>
      <p:pic>
        <p:nvPicPr>
          <p:cNvPr id="3" name="Image 0" descr="https://edu-image.nosdn.127.net/DDF7FE45A3F46CD46836D31DF3707B39.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湘潭大学创办于1958年，是一代伟人毛泽东同志亲自倡办的综合性全国重点大学，是湖南省与教育部、湖南省与国家国防科技工业局共建高校，全国首批硕士学位授权单位，全国首批深化创新创业教育改革示范高校，湖南省首批招收留学生和国防生高校，教育部本科教学工作水平评估“优秀”高校。</a:t>
            </a:r>
            <a:endParaRPr lang="en-US" sz="1400" dirty="0"/>
          </a:p>
          <a:p>
            <a:pPr indent="0" marL="0">
              <a:buNone/>
            </a:pPr>
            <a:r>
              <a:rPr lang="en-US" sz="1400" dirty="0">
                <a:solidFill>
                  <a:srgbClr val="000000"/>
                </a:solidFill>
              </a:rPr>
              <a:t>学校设有研究生院和20个学院、教学部，学科覆盖9大门类，现有各类全日制在校学生3万余人，专任教师近1500人，已累计培养近31万名毕业生，涌现出两院院士、世界知名数学家等一大批学术文化精英、省部级干部。</a:t>
            </a:r>
            <a:endParaRPr lang="en-US" sz="1400"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name="Slide 2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湖南农业大学</a:t>
            </a:r>
            <a:endParaRPr lang="en-US" sz="3000" dirty="0"/>
          </a:p>
        </p:txBody>
      </p:sp>
      <p:pic>
        <p:nvPicPr>
          <p:cNvPr id="3" name="Image 0" descr="https://img-ph-mirror.nosdn.127.net/PgwkJQPpqKsW2H78XwH8_A==/663027061976978743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农业大学，是全国首批新农村发展研究院建设试点单位、国家“2011协同创新中心”与国家“中西部高校基础能力建设工程”高校，以农科为特色，农、工、文、理、经、管、法、医、教、艺术多学科综合发展的省属重点大学。</a:t>
            </a:r>
            <a:endParaRPr lang="en-US" sz="1400" dirty="0"/>
          </a:p>
          <a:p>
            <a:pPr indent="0" marL="0">
              <a:buNone/>
            </a:pPr>
            <a:r>
              <a:rPr lang="en-US" sz="1400" dirty="0">
                <a:solidFill>
                  <a:srgbClr val="000000"/>
                </a:solidFill>
              </a:rPr>
              <a:t>学校办学起始于1903年10月8日创办的修业学堂，历经湖南省私立修业高级农业职业学校、湖南省立修业农林专科学校、湖南农学院等阶段。1951年3月，湖南省立修业农林专科学校与湖南大学农业学院合并组建为湖南农学院，毛泽东主席亲笔题写校名。1994年3月更名为湖南农业大学。</a:t>
            </a:r>
            <a:endParaRPr lang="en-US" sz="14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name="Slide 2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湖南理工学院</a:t>
            </a:r>
            <a:endParaRPr lang="en-US" sz="3000" dirty="0"/>
          </a:p>
        </p:txBody>
      </p:sp>
      <p:pic>
        <p:nvPicPr>
          <p:cNvPr id="3" name="Image 0" descr="https://edu-image.nosdn.127.net/66E434530E61B1AA3BA8E9D73BC7ADC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湖南理工学院（Hunan Institute of Science and Technology），是经国务院学位委员会批准的硕士学位授权单位，是首批国家产教融合发展工程应用型本科高校，被纳入湖南省人民政府“十三五”期间改办大学的设置规划。</a:t>
            </a:r>
            <a:endParaRPr lang="en-US" sz="1400"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name="Slide 2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衡阳师范学院</a:t>
            </a:r>
            <a:endParaRPr lang="en-US" sz="3000" dirty="0"/>
          </a:p>
        </p:txBody>
      </p:sp>
      <p:pic>
        <p:nvPicPr>
          <p:cNvPr id="3" name="Image 0" descr="https://img-ph-mirror.nosdn.127.net/FLl5Bu3aLgXdliGTtaWTaA==/479633360325006082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衡阳师范学院是经教育部批准的一所湖南省直属普通全日制公办本科院校。学院坐落于湖南省第二大城市——衡阳市。学院办学历史悠久，文化积淀厚重。学院前身为1904年的湖南官立南路师范学堂。1958年成立的衡阳师范专科学校是中国办学历史最悠久的师专之一。1999年3月经国家教育部批准，由原衡阳师范高等专科学校与原衡阳教育学院合并升格为衡阳师范学院。2001年2月，原湖南三师并入。2006年学院以优异成绩完成国家教育部本科教学水平评估。</a:t>
            </a:r>
            <a:endParaRPr lang="en-US" sz="140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name="Slide 2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长沙师范学院</a:t>
            </a:r>
            <a:endParaRPr lang="en-US" sz="3000" dirty="0"/>
          </a:p>
        </p:txBody>
      </p:sp>
      <p:pic>
        <p:nvPicPr>
          <p:cNvPr id="3" name="Image 0" descr="https://edu-image.nosdn.127.net/49DC59F6C2425144FCB6EA295D7E2A8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院前身为毛泽东主席的老师、杰出教育家徐特立1912年创办的长沙师范学校,2004升格为专科学校，2013年升格为本科学院。校园面积1100余亩，本、专科专业47个，全日制本专科在校生9000余人，在职教职工700余人；拥有3门国家级精品资源共享课程、7门省级精品课程、3个省级重点和特色专业、6项省级高等教育教学成果一等奖；举办的《学前教育研究》是CSSCI来源期刊。学校是全国艺术教育先进单位、国家级语言文字规范化示范校、国家动漫游戏人才培养基地、教育部首批“幼师国培项目”示范性培训基地。</a:t>
            </a:r>
            <a:endParaRPr lang="en-US" sz="14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name="Slide 2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广东海洋大学</a:t>
            </a:r>
            <a:endParaRPr lang="en-US" sz="3000" dirty="0"/>
          </a:p>
        </p:txBody>
      </p:sp>
      <p:pic>
        <p:nvPicPr>
          <p:cNvPr id="3" name="Image 0" descr="https://edu-image.nosdn.127.net/1b334967daf9442fa00b3dbe105e550b.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广东海洋大学（Guangdong Ocean University）是广东省和国家海洋局共建的省属重点大学，教育部本科教学水平评估优秀院校，入选广东省高水平大学建设高校。学校具有从学士、硕士到博士的完整人才培养体系，秉承"广学明德 海纳厚为"的校训，品学并重，注重实干精神和能力的培养，是以水产科学与加工技术、海洋科学、海洋工程等为特色的多学科协调发展的综合性大学。</a:t>
            </a:r>
            <a:endParaRPr lang="en-US" sz="14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name="Slide 2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广东技术师范大学</a:t>
            </a:r>
            <a:endParaRPr lang="en-US" sz="3000" dirty="0"/>
          </a:p>
        </p:txBody>
      </p:sp>
      <p:pic>
        <p:nvPicPr>
          <p:cNvPr id="3" name="Image 0" descr="https://edu-image.nosdn.127.net/B4A6DC55E23650C8AD1E6E5CD398199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东技术师范学院创办于1957年，前身为广东民族学院，2019年更名为广东技术师范大学。2006年经国务院学位委员会批准为硕士学位授予单位。学院是一所具有硕士学位授予权的省属普通高等学校。学院全面贯彻党和国家的教育方针，弘扬“厚德博学、唯实求新”的校训精神，坚持“面向职教、服务职教、引领职教、特色发展”的办学定位，致力于培养高素质职业教育师资和应用型高级专门人才,并承担民族高等教育任务。为国家，特别是广东经济社会和职业教育发展作出了积极的贡献。</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东南大学</a:t>
            </a:r>
            <a:endParaRPr lang="en-US" sz="3000" dirty="0"/>
          </a:p>
        </p:txBody>
      </p:sp>
      <p:pic>
        <p:nvPicPr>
          <p:cNvPr id="3" name="Image 0" descr="https://img-ph-mirror.nosdn.127.net/ja2N2n_QgP1I3-UxP9NKOw==/660824960088793576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东南大学是中央直管、教育部直属的全国重点大学，是“985工程”和“211工程”重点建设的大学之一。学校坐落于历史文化名城南京，占地面积5880亩，建有四牌楼、九龙湖、丁家桥等校区。</a:t>
            </a:r>
            <a:endParaRPr lang="en-US" sz="1400" dirty="0"/>
          </a:p>
          <a:p>
            <a:pPr indent="0" marL="0">
              <a:buNone/>
            </a:pPr>
            <a:r>
              <a:rPr lang="en-US" sz="1400" dirty="0">
                <a:solidFill>
                  <a:srgbClr val="000000"/>
                </a:solidFill>
              </a:rPr>
              <a:t>        东南大学是我国最早建立的高等学府之一，素有“学府圣地”和“东南学府第一流”之美誉。东南大学前身是创建于1902年的三江师范学堂。1921年经近代著名教育家郭秉文先生竭力倡导，以南京高等师范学校为基础正式建立国立东南大学，成为当时国内仅有的两所国立综合性大学之一。</a:t>
            </a:r>
            <a:endParaRPr lang="en-US" sz="1400"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name="Slide 2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深圳大学</a:t>
            </a:r>
            <a:endParaRPr lang="en-US" sz="3000" dirty="0"/>
          </a:p>
        </p:txBody>
      </p:sp>
      <p:pic>
        <p:nvPicPr>
          <p:cNvPr id="3" name="Image 0" descr="https://edu-image.nosdn.127.net/441B7AD64977BFF826F1034AFB68515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深圳大学1983年经国务院批准创办。建校32年，深圳大学紧随特区，锐意改革、快速发展，形成了从学士、硕士到博士的完整人才培养体系以及多层次的科学研究和社会服务体系，已经成为一所学科齐全、设施完善、师资优良、管理规范的综合性大学。</a:t>
            </a:r>
            <a:endParaRPr lang="en-US" sz="140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name="Slide 2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桂林电子科技大学</a:t>
            </a:r>
            <a:endParaRPr lang="en-US" sz="3000" dirty="0"/>
          </a:p>
        </p:txBody>
      </p:sp>
      <p:pic>
        <p:nvPicPr>
          <p:cNvPr id="3" name="Image 0" descr="https://edu-image.nosdn.127.net/1B0B8F8E780DF22CFB5988095B61DDC1.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桂林电子科技大学座落在广西壮族自治区桂林市，是工业和信息化部与广西壮族自治区共建高校、广西壮族自治区重点建设高校。中国绕月探测工程总设计师、国家最高科学技术奖获得者、中国科学院孙家栋院士为学校名誉校长。 学校始建于1960年，1980年经国务院批准成立桂林电子工业学院，2006年更名为桂林电子科技大学。学校先后隶属于第四机械工业部、电子工业部、机械电子工业部、中国电子工业总公司、信息产业部。2000年管理体制转为中央与地方共建、以地方管理为主。</a:t>
            </a:r>
            <a:endParaRPr lang="en-US" sz="1400"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name="Slide 2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桂林理工大学</a:t>
            </a:r>
            <a:endParaRPr lang="en-US" sz="3000" dirty="0"/>
          </a:p>
        </p:txBody>
      </p:sp>
      <p:pic>
        <p:nvPicPr>
          <p:cNvPr id="3" name="Image 0" descr="https://edu-image.nosdn.127.net/AE868504B257F02290CCDEE619138C80.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桂林理工大学是中央与地方共建、以广西壮族自治区管理为主的高校。学校源于1956年原国家重工业部在广西组建的桂林地质学校，历经五改归属、十易校名的发展历程，其中，1978年更名为桂林冶金地质学院，1993年更名为桂林工学院，2009年正式更名为桂林理工大学。现有桂林屏风、桂林雁山、南宁安吉、南宁空港四个校区，校园总面积3300余亩，各类全日制在校生3万余人；专任教师1400余人，是一所以工学为主，7大学科门类，研究生教育、本科生教育、高等职业教育和成人教育协调发展的多科性高等学校。</a:t>
            </a:r>
            <a:endParaRPr lang="en-US" sz="140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name="Slide 2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广西医科大学</a:t>
            </a:r>
            <a:endParaRPr lang="en-US" sz="3000" dirty="0"/>
          </a:p>
        </p:txBody>
      </p:sp>
      <p:pic>
        <p:nvPicPr>
          <p:cNvPr id="3" name="Image 0" descr="https://edu-image.nosdn.127.net/cfda3bf120354977bfebb1b88a71236b.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广西医科大学(Guangxi Medical University)，坐落在具有"绿城"之称的广西壮族自治区首府南宁市，入选中国"中西部高校基础能力建设工程"、"卓越医生教育培养计划"，为全国建校较早的22所医学院校之一、教育部批准的有招收本科临床医学专业(英语授课)留学生资格的首批30所高校之一、全国最早定点招收外国留学生和港澳台(华侨)学生的8所医学院校之一，是以医学为特色优势，医学相关的理、工、文、管、法等多学科协调发展的广西省属重点大学。</a:t>
            </a:r>
            <a:endParaRPr lang="en-US" sz="1400"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name="Slide 2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广西民族大学</a:t>
            </a:r>
            <a:endParaRPr lang="en-US" sz="3000" dirty="0"/>
          </a:p>
        </p:txBody>
      </p:sp>
      <p:pic>
        <p:nvPicPr>
          <p:cNvPr id="3" name="Image 0" descr="https://edu-image.nosdn.127.net/B762DCB72862914422B0A8C64436CE0B.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民族大学坐落于广西首府南宁市风景秀丽的相思湖畔，校园环境幽美静谧，建筑风格古朴典雅，人文氛围深厚浓郁，具有鲜明的壮乡民族特色和东南亚异域风情，学校入选《环球人文地理》中国九所最富有诗情画意的大学之一。</a:t>
            </a:r>
            <a:endParaRPr lang="en-US" sz="1400"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name="Slide 2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南宁师范大学</a:t>
            </a:r>
            <a:endParaRPr lang="en-US" sz="3000" dirty="0"/>
          </a:p>
        </p:txBody>
      </p:sp>
      <p:pic>
        <p:nvPicPr>
          <p:cNvPr id="3" name="Image 0" descr="https://edu-image.nosdn.127.net/0226A2C1C06EE0749C2C98911EC6FE68.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宁师范大学位于广西壮族自治区首府南宁市，是国家中西部高校基础能力建设工程(二期)项目学校，全国第二批深化创新创业教育改革示范高校，教育部数据中国“百校工程”项目试点学校，教育部本科教学工作水平评估优秀学校，中国科学院地理科学与资源研究所和国家精准扶贫工作成效第三方评估组委托的学校，部属重点院校西南大学对口支援学校，广西新增博士学位授予单位立项建设单位。进入新时代，坚持走内涵式发展道路，努力把学校建设成为区域特色鲜明的高水平师范大学。</a:t>
            </a:r>
            <a:endParaRPr lang="en-US" sz="1400"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name="Slide 2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西南石油大学</a:t>
            </a:r>
            <a:endParaRPr lang="en-US" sz="3000" dirty="0"/>
          </a:p>
        </p:txBody>
      </p:sp>
      <p:pic>
        <p:nvPicPr>
          <p:cNvPr id="3" name="Image 0" descr="https://img-ph-mirror.nosdn.127.net/_6iZGCyAcaWd8vWKu6w5cg==/659727757435603991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石油大学是新中国创建的第二所石油本科院校，是一所中央与地方共建、以四川省人民政府管理为主的高等学校。2013年，学校入选"国家中西部高校基础能力建设工程"。2017年9月，入选为国家首批“双一流”世界一流学科建设高校。学校设有国家重点实验室、联合国技术中心、国家大学科技园和研究生院，具有博士生导师自主审批权和保送本科生直接攻读博士学位资格，为美国雪佛龙（原加州标准石油）全球16所合作高校之一（包括斯坦福大学、麻省理工大学等），是全国高校毕业生就业工作50强。</a:t>
            </a:r>
            <a:endParaRPr lang="en-US" sz="140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name="Slide 2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成都信息工程大学</a:t>
            </a:r>
            <a:endParaRPr lang="en-US" sz="3000" dirty="0"/>
          </a:p>
        </p:txBody>
      </p:sp>
      <p:pic>
        <p:nvPicPr>
          <p:cNvPr id="3" name="Image 0" descr="https://edu-image.nosdn.127.net/52CC3441A2FC3B0AAD2F7B4517B3E8AA-1443273985462?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信息工程大学位于四川的省会成都市，是四川省人民政府和中国气象局共建、四川省重点发展大学，是一所以气象科技、信息科技为特色，工、理、管、经、文、法、艺多学科协调发展的多科性大学，是中国气象人才、四川信息产业人才、国家统计事业人才、国防建设人才培养基地、中国人民解放军第二炮兵部队后备军官选拔培养的重要基地，是国家首批卓越工程师教育培养计划试点高校。</a:t>
            </a:r>
            <a:endParaRPr lang="en-US" sz="14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name="Slide 2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成都中医药大学</a:t>
            </a:r>
            <a:endParaRPr lang="en-US" sz="3000" dirty="0"/>
          </a:p>
        </p:txBody>
      </p:sp>
      <p:pic>
        <p:nvPicPr>
          <p:cNvPr id="3" name="Image 0" descr="https://edu-image.nosdn.127.net/D4F11FE6B67C6AA86F22F12F11B20913.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中医药大学是一所以中医药学科为主体，兼有理、工、管、文、农、教等多学科相关专业交叉渗透、协调发展的四川省属重点高等学校，教育部本科教学工作水平评估优秀学校，教育部、财政部、国家发展改革委“一流学科建设高校”。学校有国家级重点学科4个（中药学、中医五官科学、针灸推拿学、中医妇科学），省部级重点学科44个；有国家级特色专业6个、省级特色专业7个，国家级精品课程5门、省级精品课程31门，国家级优秀教学团队3个、省级优秀教学团队5个。</a:t>
            </a:r>
            <a:endParaRPr lang="en-US" sz="1400"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name="Slide 2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四川师范大学</a:t>
            </a:r>
            <a:endParaRPr lang="en-US" sz="3000" dirty="0"/>
          </a:p>
        </p:txBody>
      </p:sp>
      <p:pic>
        <p:nvPicPr>
          <p:cNvPr id="3" name="Image 0" descr="https://img-ph-mirror.nosdn.127.net/AAI5n-WM7yXxzN3vTtlx1A==/2397603851639412266.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师范大学始于1946年创办的川北农工学院，1950年合并川北文学院组建川北大学，1952年合并川东教育学院（原乡村建设学院）、四川大学和华西大学的部分专业组建四川师范学院，1964年原成都大学数理化三系并入学校，1985年更名为四川师范大学，1999年原成都煤炭管理干部学院并入学校。学校位于四川省成都市，是四川省人民政府举办的全日制综合性省属重点大学，2012年入选国家首批“中西部高校基础能力建设工程”实施高校。</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中国科学技术大学</a:t>
            </a:r>
            <a:endParaRPr lang="en-US" sz="3000" dirty="0"/>
          </a:p>
        </p:txBody>
      </p:sp>
      <p:pic>
        <p:nvPicPr>
          <p:cNvPr id="3" name="Image 0" descr="https://img-ph-mirror.nosdn.127.net/7Qs1tmwUCO69tdA06ZnBKw==/366593009677979340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科学技术大学，简称“中国科大”，是中国科学院直属的一所以前沿科学和高新技术为主、兼有特色管理和人文学科的综合性全国重点大学，是国家首批7所“211工程”和首批9所“985工程”建设的大学之一，也是唯一参与中科院“知识创新工程”的大学，为中国科学院、教育部和安徽省重点共建高校，是九校联盟（C9）成员、中国大学校长联谊会成员、东亚研究型大学协会成员、环太平洋大学联盟成员，是首批“2011协同创新中心”和中科院知识创新工程重点建设院校。</a:t>
            </a:r>
            <a:endParaRPr lang="en-US" sz="140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name="Slide 2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西华师范大学</a:t>
            </a:r>
            <a:endParaRPr lang="en-US" sz="3000" dirty="0"/>
          </a:p>
        </p:txBody>
      </p:sp>
      <p:pic>
        <p:nvPicPr>
          <p:cNvPr id="3" name="Image 0" descr="https://edu-image.nosdn.127.net/3D5E2F705BD3820A8592A8DD1126F691.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华师范大学创建于1946年，是一所以教师教育为特色的综合性大学，学科实力和优势突出。生态学与生态治理、政治学与基层治理已被纳入四川省一流学科建设规划。学校现有全日制本专科学生、硕士研究生30000余人，教职员工近2500人。学校现有71个本科专业，16个硕士学位授权一级学科，拥有7个专业硕士授权类别，9个学科联合培养博士研究生，有博士后工作站1个。学校现有教育部重点实验室1个，四川省重点实验室1个，四川省高校重点实验室4个。</a:t>
            </a:r>
            <a:endParaRPr lang="en-US" sz="1400"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name="Slide 2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西南政法大学</a:t>
            </a:r>
            <a:endParaRPr lang="en-US" sz="3000" dirty="0"/>
          </a:p>
        </p:txBody>
      </p:sp>
      <p:pic>
        <p:nvPicPr>
          <p:cNvPr id="3" name="Image 0" descr="https://edu-image.nosdn.127.net/FA97BD1AA073A30149E668A46582FE14.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政法大学，简称“西政”，位于中国直辖市重庆，由中华人民共和国教育部与重庆市人民政府共建，是新中国最早建立的政法类高等学府，改革开放后首批全国重点大学，全国首批卓越法律人才教育培养计划基地，中国政府奖学金来华留学生接收院校，国家中西部高校基础能力建设工程、国家建设高水平大学公派研究生项目、国家特色重点学科项目入选高校，自主招生试点高校。学校以法学为主，经济学、文学、管理学、哲学、工学等多学科协调发展，被誉为新中国法学教育的“西南联大”。</a:t>
            </a:r>
            <a:endParaRPr lang="en-US" sz="1400"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name="Slide 2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四川音乐学院</a:t>
            </a:r>
            <a:endParaRPr lang="en-US" sz="3000" dirty="0"/>
          </a:p>
        </p:txBody>
      </p:sp>
      <p:pic>
        <p:nvPicPr>
          <p:cNvPr id="3" name="Image 0" descr="https://edu-image.nosdn.127.net/ACEC1B131888BDCA91C57B19076EED3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四川音乐学院创建于1939年， 1959年更为现名。有锦江和新都两个校区，占地1200余亩。从1959年开始招收本科专业，1986年取得硕士学位授予权。有艺术学、管理学、工学三个学科门类，27个本科专业，有音乐与舞蹈学、美术学、艺术学理论三个一级学科硕士学位授予权。学校响应国家文艺发展政策，积极为四川“文化强省”、成都市“国家中心城市”建设贡献力量,培养了众多杰出的艺术人才。</a:t>
            </a:r>
            <a:endParaRPr lang="en-US" sz="1400"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name="Slide 2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成都工业学院</a:t>
            </a:r>
            <a:endParaRPr lang="en-US" sz="3000" dirty="0"/>
          </a:p>
        </p:txBody>
      </p:sp>
      <p:pic>
        <p:nvPicPr>
          <p:cNvPr id="3" name="Image 0" descr="https://edu-image.nosdn.127.net/BF7D000484E19650CE474BC7BD672F1B.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成都工业学院是四川省人民政府举办的公办全日制普通本科学校。学校创办于1913年，是辛亥革命后四川省举办的第一所实业学校。</a:t>
            </a:r>
            <a:endParaRPr lang="en-US" sz="1400" dirty="0"/>
          </a:p>
          <a:p>
            <a:pPr indent="0" marL="0">
              <a:buNone/>
            </a:pPr>
            <a:r>
              <a:rPr lang="en-US" sz="1400" dirty="0">
                <a:solidFill>
                  <a:srgbClr val="000000"/>
                </a:solidFill>
              </a:rPr>
              <a:t>学校现为全国“十三五”产教融合发展工程“应用型本科高校建设”规划项目院校，获得了中央支持地方高校改革发展专项资金项目单位资格。</a:t>
            </a:r>
            <a:endParaRPr lang="en-US" sz="1400" dirty="0"/>
          </a:p>
          <a:p>
            <a:pPr indent="0" marL="0">
              <a:buNone/>
            </a:pPr>
            <a:r>
              <a:rPr lang="en-US" sz="1400" dirty="0">
                <a:solidFill>
                  <a:srgbClr val="000000"/>
                </a:solidFill>
              </a:rPr>
              <a:t>建校一百余年来，学校从未间断过办学，始终秉持“手脑并用、学做合一”的校训和“严谨、朴实、勤奋、创新”的校风，坚持“根植地方，魂在应用，产教融合，协同育人”，为国家培养了大批优秀人才，为地方的社会经济发展倾尽绵薄之力。</a:t>
            </a:r>
            <a:endParaRPr lang="en-US" sz="1400"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name="Slide 2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宁波财经学院</a:t>
            </a:r>
            <a:endParaRPr lang="en-US" sz="3000" dirty="0"/>
          </a:p>
        </p:txBody>
      </p:sp>
      <p:pic>
        <p:nvPicPr>
          <p:cNvPr id="3" name="Image 0" descr="https://edu-image.nosdn.127.net/6AB1037732FCC9867825DD697FB1DD96.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宁波财经学院坐落于国家历史文化名城、现代化国际港口城市——浙江省宁波市，是一所以经济、管理学科为主，经、管、工、文、艺等多学科协调发展的地方应用型本科高校。学校始建于2001年，2008年获批为普通本科高校，2015年成为浙江省首批应用型本科建设试点示范高校，2018年由原校名“宁波大红鹰学院”更名为“宁波财经学院”。</a:t>
            </a:r>
            <a:endParaRPr lang="en-US" sz="14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name="Slide 2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昆明理工大学</a:t>
            </a:r>
            <a:endParaRPr lang="en-US" sz="3000" dirty="0"/>
          </a:p>
        </p:txBody>
      </p:sp>
      <p:pic>
        <p:nvPicPr>
          <p:cNvPr id="3" name="Image 0" descr="https://edu-image.nosdn.127.net/8493D97828FA5E6C33B9DD24C39AC111.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昆明理工大学创建于1954年，一所以工为主，理工结合，行业特色、区域特色鲜明，经济、管理、哲学、法学、文学、艺术、医学、农学、教育等多学科协调发展的综合性大学，是云南省规模最大、办学层次和类别齐全的重点大学，在中国有色金属行业和区域经济社会发展中发挥着重要作用。学校现有呈贡、莲华、新迎三个校区，占地4300余亩。拥有国家重点学科1个、国家重点培育学科1个、省级重点学科23个、省院省校合作共建重点学科9个、博士后流动站8个、一级学科博士点8个、二级学科博士点44个。</a:t>
            </a:r>
            <a:endParaRPr lang="en-US" sz="1400"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name="Slide 2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云南师范大学</a:t>
            </a:r>
            <a:endParaRPr lang="en-US" sz="3000" dirty="0"/>
          </a:p>
        </p:txBody>
      </p:sp>
      <p:pic>
        <p:nvPicPr>
          <p:cNvPr id="3" name="Image 0" descr="https://edu-image.nosdn.127.net/923C665960B5D0EC012FC2F86D7CBFD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云南师范大学是一所历史悠久、传统优良的省属重点师范大学，是教育部和云南省人民政府“省部共建”高校、国家中西部基础能力提升工程重点建设百所高校之一。</a:t>
            </a:r>
            <a:endParaRPr lang="en-US" sz="14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name="Slide 2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西安理工大学</a:t>
            </a:r>
            <a:endParaRPr lang="en-US" sz="3000" dirty="0"/>
          </a:p>
        </p:txBody>
      </p:sp>
      <p:pic>
        <p:nvPicPr>
          <p:cNvPr id="3" name="Image 0" descr="https://edu-image.nosdn.127.net/CECE08AC4401E82D35DF50DAB56474B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理工大学是陕西省重点建设的高水平大学，是国家中西部高等教育振兴计划——中西部高校基础能力建设工程实施院校，是我国西北地区水利水电、装备制造、印刷包装行业高级专门人才的重要培养基地和科研中心之一。作为全国深化创新创业教育改革示范高校、全国实践育人创新创业基地，先后被评为“全国普通高等学校毕业生就业工作先进集体”“全国毕业生就业典型经验高校”。学校秉承“祖国、荣誉、责任”的校训，坚持“育人为本、知行统一”的办学理念，至今已培养了近二十万名各类专门人才。</a:t>
            </a:r>
            <a:endParaRPr lang="en-US" sz="14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name="Slide 2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西安工业大学</a:t>
            </a:r>
            <a:endParaRPr lang="en-US" sz="3000" dirty="0"/>
          </a:p>
        </p:txBody>
      </p:sp>
      <p:pic>
        <p:nvPicPr>
          <p:cNvPr id="3" name="Image 0" descr="https://edu-image.nosdn.127.net/D2FEFB3CC1CC8D52A77CBF38557FD13C.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工业大学创建于1955年，前身为西安第二工业学校，是国家“一五”计划156个重点建设项目的军工配套项目之一，具有鲜明的军工特色。2006年经教育部批准更名为西安工业大学。2011年学校成为陕西省重点建设的高水平教学研究型大学。经过60年的发展积淀，学校形成了“忠诚进取，精工博艺”的校风和“敦德励学，知行相长”的校训。学校学科专业涵盖工学、理学、管理学、经济学、法学、文学、教育学、艺术学等8个学科门类。</a:t>
            </a:r>
            <a:endParaRPr lang="en-US" sz="1400"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name="Slide 2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西安建筑科技大学</a:t>
            </a:r>
            <a:endParaRPr lang="en-US" sz="3000" dirty="0"/>
          </a:p>
        </p:txBody>
      </p:sp>
      <p:pic>
        <p:nvPicPr>
          <p:cNvPr id="3" name="Image 0" descr="https://edu-image.nosdn.127.net/5AB40A49FBE655E99F39D8B664A48450.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建筑科技大学是1956年由原东北工学院、西北工学院、青岛工学院和苏南工专的土木、建筑、环境类系（科）整建制合并而成，时名“西安建筑工程学院”，1994年更名至今。学校办学历史悠久，底蕴深厚，可以追溯到1895年成立的北洋大学，积淀了我国现代高等教育史上最早的一批土木、建筑、环境类学科精华，是我国著名的土木建筑“老八校”之一，是国务院首批批准具有博士、硕士、学士学位授予权的学校，是陕西省重点建设的高水平大学，也是陕西省、教育部和住房城乡建设部共建高校。</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厦门大学</a:t>
            </a:r>
            <a:endParaRPr lang="en-US" sz="3000" dirty="0"/>
          </a:p>
        </p:txBody>
      </p:sp>
      <p:pic>
        <p:nvPicPr>
          <p:cNvPr id="3" name="Image 0" descr="https://edu-image.nosdn.127.net/75767A5C4DD096C4E18ABAD15662125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厦门大学由著名爱国华侨领袖陈嘉庚先生于1921年创办，是中国近代教育史上第一所华侨创办的大学，也是国家“211工程”和“985工程”重点建设的高水平大学。</a:t>
            </a:r>
            <a:endParaRPr lang="en-US" sz="1400" dirty="0"/>
          </a:p>
          <a:p>
            <a:pPr indent="0" marL="0">
              <a:buNone/>
            </a:pPr>
            <a:r>
              <a:rPr lang="en-US" sz="1400" dirty="0">
                <a:solidFill>
                  <a:srgbClr val="000000"/>
                </a:solidFill>
              </a:rPr>
              <a:t>建校以来，学校秉承“自强不息，止于至善”的校训，积累了丰富的办学经验，形成了鲜明的办学特色，成为一所学科门类齐全、师资力量雄厚、居国内一流、在国际上有广泛影响的综合性大学。建校迄今，已先后为国家培养了30万多名本科生和研究生，在厦大学习、工作过的两院院士达60多人。</a:t>
            </a:r>
            <a:endParaRPr lang="en-US" sz="1400"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name="Slide 2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西安科技大学</a:t>
            </a:r>
            <a:endParaRPr lang="en-US" sz="3000" dirty="0"/>
          </a:p>
        </p:txBody>
      </p:sp>
      <p:pic>
        <p:nvPicPr>
          <p:cNvPr id="3" name="Image 0" descr="https://edu-image.nosdn.127.net/2484E91290AC0D83D89D0085351FF7E4.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科技大学历史悠久，底蕴深厚，是应急管理部和陕西省人民政府共建高校、教育部卓越工程师教育培养计划实施高校、国家建设高水平大学公派研究生项目实施高校、国家特色重点学科项目实施高校、国家中西部高校基础能力建设工程实施高校、陕西省高水平大学建设高校、陕西省“一流大学、一流学科”建设高校。学校占地面积121万㎡，有雁塔和临潼两个校区，设有研究生院和20个学院（部）。学校先后荣获陕西省“文明校园”、“平安校园”、西安市“园林化单位”称号。</a:t>
            </a:r>
            <a:endParaRPr lang="en-US" sz="1400"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name="Slide 2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陕西科技大学</a:t>
            </a:r>
            <a:endParaRPr lang="en-US" sz="3000" dirty="0"/>
          </a:p>
        </p:txBody>
      </p:sp>
      <p:pic>
        <p:nvPicPr>
          <p:cNvPr id="3" name="Image 0" descr="https://img-ph-mirror.nosdn.127.net/xJf_aadqTm8TeMWnNSaxEg==/663124698609403130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陕西科技大学是我国西部地区唯一一所以轻工为特色的多科性大学，是国家“中西部高校基础能力建设工程”建设高校，是“十二五”期间陕西省重点建设的高水平大学，是陕西省人民政府与中国轻工业联合会、中国轻工集团公司共同建设的重点高校。学校创建于1958年，时名北京轻工业学院，是新中国第一所轻工高等学校；1970年迁至陕西咸阳，改名为西北轻工业学院；1978年被国务院确定为全国88所重点院校之一；2002年经教育部批准，更名为陕西科技大学；2006年学校主体东迁西安。</a:t>
            </a:r>
            <a:endParaRPr lang="en-US" sz="1400"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name="Slide 2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西安工程大学</a:t>
            </a:r>
            <a:endParaRPr lang="en-US" sz="3000" dirty="0"/>
          </a:p>
        </p:txBody>
      </p:sp>
      <p:pic>
        <p:nvPicPr>
          <p:cNvPr id="3" name="Image 0" descr="https://edu-image.nosdn.127.net/E49D1218736F3373EF70F617AA52EFA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西安工程大学（Xi`an Polytechnic University），位于世界历史文化名城——陕西省西安市，是经国家教育部批准成立的中国西部地区一所以纺织服装为特色的工、理、文、管、经、法、教、艺术等多学科协调发展、特色鲜明的省属综合性普通本科高等学校，为教育部“卓越工程师教育培养计划”高校，陕西省高水平大学建设高校，首批“陕西省2011协同创新中心”立项建设高校，拥有首批硕士学位授予权。</a:t>
            </a:r>
            <a:endParaRPr lang="en-US" sz="14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name="Slide 2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西安外国语大学</a:t>
            </a:r>
            <a:endParaRPr lang="en-US" sz="3000" dirty="0"/>
          </a:p>
        </p:txBody>
      </p:sp>
      <p:pic>
        <p:nvPicPr>
          <p:cNvPr id="3" name="Image 0" descr="https://edu-image.nosdn.127.net/0D2D423744EFCB9FF50FAD026F47A5AB.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外国语大学创建于1952年，是新中国最早建立的4所外语院校之一。经过60余年的发展，学校已实现了由单科外语院校向突出外语教育和国外人文社会科学研究特色多学科外国语大学的转变，是国家西部重要的外语人才培养基地，是陕西省重点建设的高水平大学。</a:t>
            </a:r>
            <a:endParaRPr lang="en-US" sz="1400" dirty="0"/>
          </a:p>
          <a:p>
            <a:pPr indent="0" marL="0">
              <a:buNone/>
            </a:pPr>
            <a:r>
              <a:rPr lang="en-US" sz="1400" dirty="0">
                <a:solidFill>
                  <a:srgbClr val="000000"/>
                </a:solidFill>
              </a:rPr>
              <a:t>现有22个学院、部等教学机构，拥有外国语言文学博士一级学科学位授权点、设有博士后流动站。有7个一级学科硕士点、56个本科专业，现有博士研究生、硕士研究生、本专科生、外国留学生及各类培训学生2万余人。</a:t>
            </a:r>
            <a:endParaRPr lang="en-US" sz="1400"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name="Slide 2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西安邮电大学</a:t>
            </a:r>
            <a:endParaRPr lang="en-US" sz="3000" dirty="0"/>
          </a:p>
        </p:txBody>
      </p:sp>
      <p:pic>
        <p:nvPicPr>
          <p:cNvPr id="3" name="Image 0" descr="https://edu-image.nosdn.127.net/9B044DE307FB89903BE0C55D3103BE9A.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邮电大学是由陕西省人民政府与工业和信息化部共建高校，坐落于历史名城西安南郊文化区，是一所以工为主，以信息科学技术为特色，工、管、理、经、文、法、艺多学科协调发展的普通高等学校，是国家在西北地区布局的唯一一所邮电通信类高等学校、教育部“卓越工程师教育培养计划”实施高校、中国人民解放军后备军官选拔培养基地。学校先后荣获陕西省“先进基层党组织”、“先进集体”、 “文明校园”、“平安校园”、“依法治校示范校”、西安市“园林式单位”称号。</a:t>
            </a:r>
            <a:endParaRPr lang="en-US" sz="1400"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name="Slide 2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西北师范大学</a:t>
            </a:r>
            <a:endParaRPr lang="en-US" sz="3000" dirty="0"/>
          </a:p>
        </p:txBody>
      </p:sp>
      <p:pic>
        <p:nvPicPr>
          <p:cNvPr id="3" name="Image 0" descr="https://edu-image.nosdn.127.net/31116F2365D60BAADAD74E62C61DFAC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北师范大学为甘肃省人民政府和教育部共同建设的重点大学、国家重点支持的西部地区十四所大学之一。其前身为国立北平师范大学，发端于1902年建立的京师大学堂师范馆，1912年改为“国立北京高等师范学校”，1923年改为“国立北平师范大学”。1937年“七七”事变后，国立北平师范大学与同时西迁的国立北平大学、北洋工学院共同组成西北联合大学，国立北平师范大学整体改组为西北联合大学下设的教育学院，后改为师范学院。1939年西北联合大学师范学院独立设置，改称国立西北师范学院，1941年迁往兰州。抗日战争胜利后，国立西北师范学院继续在兰州办学。同时，恢复北平师范大学（现北京师范大学）。1958年前学校为教育部直属的全国6所重点高师院校之一，1958年划归甘肃省领导，改称甘肃师范大学。1981年复名为西北师范学院。1988年更名为西北师范大学。</a:t>
            </a:r>
            <a:endParaRPr lang="en-US" sz="1400"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name="Slide 2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兰州交通大学</a:t>
            </a:r>
            <a:endParaRPr lang="en-US" sz="3000" dirty="0"/>
          </a:p>
        </p:txBody>
      </p:sp>
      <p:pic>
        <p:nvPicPr>
          <p:cNvPr id="3" name="Image 0" descr="https://edu-image.nosdn.127.net/733EF571EC0CDFC12EF70B030FF65AC5.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兰州交通大学创建于l958年，由唐山铁道学院（现西南交通大学）和北京铁道学院（现北京交通大学）部分系科成建制迁兰组建，原名兰州铁道学院，是我国第三所铁路院校。50年代末至90年代末，学校隶属铁道部领导，实行行业办学管理体制。2000年，根据国家统筹规划，划归甘肃省管理，实行“中央与地方共建，以地方政府管理为主”的管理体制。2003年4月，经教育部批准，更名为“兰州交通大学”。</a:t>
            </a:r>
            <a:endParaRPr lang="en-US" sz="1400"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name="Slide 2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河西学院</a:t>
            </a:r>
            <a:endParaRPr lang="en-US" sz="3000" dirty="0"/>
          </a:p>
        </p:txBody>
      </p:sp>
      <p:pic>
        <p:nvPicPr>
          <p:cNvPr id="3" name="Image 0" descr="https://edu-image.nosdn.127.net/AED8D7DCC2FB40EAAA03EB5315DA261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西学院是甘肃省属普通本科院校，位于丝绸之路黄金段、河西走廊中部的国家级历史文化名城张掖市，是兰州至乌鲁木齐近2000公里区域内唯一一所综合性普通本科院校。学校始终坚持立德树人的根本任务，秉承“立足河西、面向甘肃、辐射周边”的办学定位，坚持“做河西文章、出特色成果、建丝路名校”的发展方向，践行“以人为本、知行合一、止于至善”的治校理念，致力于把学校建设成为具有鲜明特色的人民满意的地方性、应用型河西大学。</a:t>
            </a:r>
            <a:endParaRPr lang="en-US" sz="1400"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name="Slide 2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上海工程技术大学</a:t>
            </a:r>
            <a:endParaRPr lang="en-US" sz="3000" dirty="0"/>
          </a:p>
        </p:txBody>
      </p:sp>
      <p:pic>
        <p:nvPicPr>
          <p:cNvPr id="3" name="Image 0" descr="https://edu-image.nosdn.127.net/067CF0661A670F2397149AECAE3E437F.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工程技术大学是工程技术、经济管理和艺术设计等多学科互相渗透、协调发展的全日制普通高等学校。学校作为国家教育部“卓越工程师教育培养计划”首批试点高校之一，拥有10个“卓越计划”本科专业（含专业方向），88个本、专科专业(含专业方向)，全日制在校生近20000名，硕士研究生近1500名。学校构建了以产学研战略联盟为平台，学科链、专业链对接产业链的办学模式，在全国率先构建并推进了“一年三学期，工学交替”的产学合作教育模式。</a:t>
            </a:r>
            <a:endParaRPr lang="en-US" sz="1400"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name="Slide 2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浙江万里学院</a:t>
            </a:r>
            <a:endParaRPr lang="en-US" sz="3000" dirty="0"/>
          </a:p>
        </p:txBody>
      </p:sp>
      <p:pic>
        <p:nvPicPr>
          <p:cNvPr id="3" name="Image 0" descr="https://img-ph-mirror.nosdn.127.net/Qy4PrrnlatP2sNLgDalp4g==/663035638167664362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浙江万里学院是在一所具有70年办学历史的省属普通高校基础上进行管理模式和运行机制改革的新型高校，创新办学二十年，被教育专家作为“中国特色现代大学制度的范例性实践”。</a:t>
            </a:r>
            <a:endParaRPr lang="en-US" sz="1400" dirty="0"/>
          </a:p>
          <a:p>
            <a:pPr indent="0" marL="0">
              <a:buNone/>
            </a:pPr>
            <a:r>
              <a:rPr lang="en-US" sz="1400" dirty="0">
                <a:solidFill>
                  <a:srgbClr val="000000"/>
                </a:solidFill>
              </a:rPr>
              <a:t>学校地处宁波，占地1400余亩，建筑面积65万平方米，分设钱湖、回龙等校区。校园风景优美，教学设施完善，获省级“文明校园”、“平安校园”、“绿色学校”、“治安安全示范单位”等荣誉称号。</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山东大学</a:t>
            </a:r>
            <a:endParaRPr lang="en-US" sz="3000" dirty="0"/>
          </a:p>
        </p:txBody>
      </p:sp>
      <p:pic>
        <p:nvPicPr>
          <p:cNvPr id="3" name="Image 0" descr="https://img-ph-mirror.nosdn.127.net/kbVoXkrLZ2dyWV1r6Hcllw==/134291711398684237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大学是中国近代高等教育的起源性大学之一，其主体创建于清光绪27年（公元1901年），初名山东大学堂，是继京师大学堂之后中国创办的第二所国立大学，是中国第一所按章程办学的大学。此后学校先后历经了山东大学堂、山东高等学堂、国立青岛大学、国立山东大学、山东大学以及由原山东大学、山东医科大学、山东工业大学三校合并组建的新山东大学等几个历史发展时期。是教育部直属综合性全国重点大学，国家“211工程”、“985工程”大学，国家“111计划”、“珠峰计划”、“卓越计划”建设高校。</a:t>
            </a:r>
            <a:endParaRPr lang="en-US" sz="1400"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name="Slide 2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宁波工程学院</a:t>
            </a:r>
            <a:endParaRPr lang="en-US" sz="3000" dirty="0"/>
          </a:p>
        </p:txBody>
      </p:sp>
      <p:pic>
        <p:nvPicPr>
          <p:cNvPr id="3" name="Image 0" descr="https://edu-image.nosdn.127.net/0ED077A89632DFF655BB92DF78FE15E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宁波工程学院是由宁波市人民政府举办的全日制普通本科院校，创建于1983年。现有专任教师810人，高级职称353人，博士318人；在校全日制本科生13600余人。学校明确应用型定位与争试点创示范目标，积极探索地方应用型本科院校特色发展之路。2010年被教育部列入“卓越工程师教育培养计划”首批实施高校， 2014年成为首届长三角地区应用型本科高校联盟理事会主席单位，2015年成为浙江省应用型建设试点示范高校，2016年入选国家产教融合发展工程建设高校，成为全省应用型本科高校联盟首届理事长单位。</a:t>
            </a:r>
            <a:endParaRPr lang="en-US" sz="1400"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name="Slide 2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广州大学</a:t>
            </a:r>
            <a:endParaRPr lang="en-US" sz="3000" dirty="0"/>
          </a:p>
        </p:txBody>
      </p:sp>
      <p:pic>
        <p:nvPicPr>
          <p:cNvPr id="3" name="Image 0" descr="https://edu-image.nosdn.127.net/E2ADE50EB29505E076DB4FBE3DCB5421.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广州大学（Guangzhou University），简称“广大”，是广东省和广州市高水平大学建设高校，“CDIO工程教育模式改革研究与实践”试点高校，也是卓越工程师教育培养计划、国家级大学生创新创业训练计划重点建设高校</a:t>
            </a:r>
            <a:endParaRPr lang="en-US" sz="1400"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name="Slide 2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中国人民警察大学</a:t>
            </a:r>
            <a:endParaRPr lang="en-US" sz="3000" dirty="0"/>
          </a:p>
        </p:txBody>
      </p:sp>
      <p:pic>
        <p:nvPicPr>
          <p:cNvPr id="3" name="Image 0" descr="https://edu-image.nosdn.127.net/93A0DD747BA9838624E667BA2B5353B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中国人民警察大学（China People’s Police University）是公安部直属全日制普通高等院校，学校始建于1981年，前身为中国人民武装警察部队学院，2018年6月，经教育部批准更名为中国人民警察大学。</a:t>
            </a:r>
            <a:endParaRPr lang="en-US" sz="1400" dirty="0"/>
          </a:p>
          <a:p>
            <a:pPr indent="0" marL="0">
              <a:buNone/>
            </a:pPr>
            <a:r>
              <a:rPr lang="en-US" sz="1400" dirty="0">
                <a:solidFill>
                  <a:srgbClr val="000000"/>
                </a:solidFill>
              </a:rPr>
              <a:t>学校主要培养指挥管理和专业技术警官，承担维和警察、成建制维和警察防暴队、常备维和警队、驻外警务联络官和外籍警察的培训任务，担负军师职干部培训工作。建校38年来，学校先后为公安现役部队培养了6万余名管理、指挥和技术人才，为公安事业和社会发展做出了突出贡献，被誉为“忠诚卫士的摇篮”。</a:t>
            </a:r>
            <a:endParaRPr lang="en-US" sz="14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name="Slide 2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大连大学</a:t>
            </a:r>
            <a:endParaRPr lang="en-US" sz="3000" dirty="0"/>
          </a:p>
        </p:txBody>
      </p:sp>
      <p:pic>
        <p:nvPicPr>
          <p:cNvPr id="3" name="Image 0" descr="https://edu-image.nosdn.127.net/EEF099B5045ECC92B32562D8A84F1581.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大连大学(Dalian University)简称连大，坐落于国际花园城市、中国15个副省级城市之一的大连市，是大连市属重点建设大学。学校的历史可以追溯到1949年4月成立的大连大学（1950年7月大连大学建制撤销）、1948年3月成立的关东文法专门学校（后为大连师范专科学校）、1950年10月成立的旅大市卫生学校（后为大连市卫生学校）。1987年10月，大连大学、大连师范专科学校、大连市卫生学校三校合一，组建新的大连大学。</a:t>
            </a:r>
            <a:endParaRPr lang="en-US" sz="14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name="Slide 2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南京审计大学</a:t>
            </a:r>
            <a:endParaRPr lang="en-US" sz="3000" dirty="0"/>
          </a:p>
        </p:txBody>
      </p:sp>
      <p:pic>
        <p:nvPicPr>
          <p:cNvPr id="3" name="Image 0" descr="https://edu-image.nosdn.127.net/955E6E38864B5553A2487B5BBDC5CBBA.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审计大学是我国唯一以“审计”命名的全日制普通本科院校，为我国审计高等教育发源地之一。学校始建于1983年，2002年原南京金融高等专科学校并入，2007年学校以“优秀”等级通过教育部本科教学工作水平评估，2011年获批为全国首批审计硕士专业学位授权单位，2011年成为教育部、财政部、审计署和江苏省共建高校，2013年获批为硕士学位（学术学位）授权单位，2015年经教育部批准更名为南京审计大学。学校现有全日制在校本科生、研究生、留学生共1.6万余名，专任教师900多人，设有33个本科专业。</a:t>
            </a:r>
            <a:endParaRPr lang="en-US" sz="1400"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name="Slide 2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南昌工程学院</a:t>
            </a:r>
            <a:endParaRPr lang="en-US" sz="3000" dirty="0"/>
          </a:p>
        </p:txBody>
      </p:sp>
      <p:pic>
        <p:nvPicPr>
          <p:cNvPr id="3" name="Image 0" descr="https://edu-image.nosdn.127.net/C6D85D014D5F0C6FBD04989EAD66FEBB.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昌工程学院是一所以工学为主，管理学、理学、农学、文学、经济学、艺术学等多学科协调发展，水利特色鲜明的本科高校。2004年更名为南昌工程学院。2005年被批准为学士学位授予单位，2008年实现江西省人民政府与水利部共建。2011年先后被批准为“卓越工程师教育培养计划”高校和硕士专业学位研究生培养试点高校，并顺利通过教育部本科教学工作合格评估。2016年通过教育部本科教学工作审核评估，2017年成为江西省“一流学科”建设高校，2018年被国务院学位委员会批准为硕士学位授予单位。</a:t>
            </a:r>
            <a:endParaRPr lang="en-US" sz="14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name="Slide 2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北京联合大学</a:t>
            </a:r>
            <a:endParaRPr lang="en-US" sz="3000" dirty="0"/>
          </a:p>
        </p:txBody>
      </p:sp>
      <p:pic>
        <p:nvPicPr>
          <p:cNvPr id="3" name="Image 0" descr="https://edu-image.nosdn.127.net/FD3EAD1F8F0995F4A8D3B0CEFA1BD86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联合大学是1985年经教育部批准成立的北京市属综合性大学，其前身是1978年北京市依靠清华、北大等大学创办的36所大学分校。学校以培养适应国家特别是首都经济社会发展需要的高素质应用性人才为己任，经过30多年的建设与发展，学校的综合实力显著增强，形成了经、法、教、文、史、理、工、医、管、艺等10个学科相互支撑、协调发展，以本科教育为主，研究生教育、高职教育和继续教育协调发展的完备人才培养体系，是北京市重点建设的应用型人才培养基地，也是北京地区规模最大的高校之一。</a:t>
            </a:r>
            <a:endParaRPr lang="en-US" sz="1400"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name="Slide 2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辽宁科技学院</a:t>
            </a:r>
            <a:endParaRPr lang="en-US" sz="3000" dirty="0"/>
          </a:p>
        </p:txBody>
      </p:sp>
      <p:pic>
        <p:nvPicPr>
          <p:cNvPr id="3" name="Image 0" descr="https://edu-image.nosdn.127.net/ADEB067EE1C87671FFE7382D44FC894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辽宁科技学院是一所以工科为主多学科协调发展的省属本科院校，先后被确定为辽宁省首批向应用型转变的本科试点学校、教育部重点支持的产教融合项目建设高校、教育部数据中国“百校工程”试点院校、中美应用技术教育双百计划试点院校、互联网+中国制造2025产教融合促进计划试点院校、教育部科学能力提升计划全国首批试点院校、中国高校创新创业教育联盟百城千校首批试点院校、辽宁省向应用型转变示范校、教育部首批新工科教育综合改革项目单位，国家发改委“新兴产业三年行动计划”重点项目单位。</a:t>
            </a:r>
            <a:endParaRPr lang="en-US" sz="14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name="Slide 2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浙江财经大学</a:t>
            </a:r>
            <a:endParaRPr lang="en-US" sz="3000" dirty="0"/>
          </a:p>
        </p:txBody>
      </p:sp>
      <p:pic>
        <p:nvPicPr>
          <p:cNvPr id="3" name="Image 0" descr="https://edu-image.nosdn.127.net/F9CFA0657515A51E20E36539AADBDA3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财经大学是一所经济学科和管理学科特色明显，办学优势突出的多科性教学研究型省属财经大学。学校坐落在浙江省会城市杭州市，前身是创建于1974年的浙江财政银行学校，1987年经原国家教委批准成立浙江财经学院，原隶属于浙江省财政厅，后由浙江省人民政府主管。2006年获教育部本科教学工作水平评估优秀。2013年经教育部批准更名为浙江财经大学</a:t>
            </a:r>
            <a:endParaRPr lang="en-US" sz="14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name="Slide 2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新余学院</a:t>
            </a:r>
            <a:endParaRPr lang="en-US" sz="3000" dirty="0"/>
          </a:p>
        </p:txBody>
      </p:sp>
      <p:pic>
        <p:nvPicPr>
          <p:cNvPr id="3" name="Image 0" descr="https://edu-image.nosdn.127.net/849CDE73A1FE46B3C22BC697E656D012.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新余学院是新余市唯一一所公办普通本科院校，是教育部产教融合创新基地首批试点高校、教育部产学合作专业综合改革项目实施高校、教育部卓越创新联盟首批成员单位、国家级语言文字规范化示范校、中国应用技术大学联盟成员单位、江西省首批转型发展试点高校。据武书连发布的2018中国大学工学排行榜，我校位列江西高校第15位。</a:t>
            </a: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中国海洋大学</a:t>
            </a:r>
            <a:endParaRPr lang="en-US" sz="3000" dirty="0"/>
          </a:p>
        </p:txBody>
      </p:sp>
      <p:pic>
        <p:nvPicPr>
          <p:cNvPr id="3" name="Image 0" descr="https://img-ph-mirror.nosdn.127.net/ETfW5sSb6f568_qnK_KB3A==/659929957623834453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中国海洋大学（Ocean University of China）原名青岛海洋大学，位于中国山东省青岛市。始建于1924年，是教育部直属的一所以海洋和水产学科为特色，包括理学、工学、农学、医（药）学、经济学、管理学、文学、法学、教育学、历史学等学科门类较为齐全的教育部直属综合性大学，是国家“985工程”、“211工程”和“卓越工程师教育培养计划”重点建设建设大学之一，是国务院学位委员会首批批准的具有博士、硕士、学士学位授予权的单位。</a:t>
            </a:r>
            <a:endParaRPr lang="en-US" sz="1400"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name="Slide 2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湖北经济学院</a:t>
            </a:r>
            <a:endParaRPr lang="en-US" sz="3000" dirty="0"/>
          </a:p>
        </p:txBody>
      </p:sp>
      <p:pic>
        <p:nvPicPr>
          <p:cNvPr id="3" name="Image 0" descr="https://edu-image.nosdn.127.net/4413EA99DECCCAF357D815B01F62D29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北经济学院是湖北省政府举办的全日制普通本科院校，办学历史可追溯到1907年张之洞创办的“湖北商业中学堂”。学校以经济学、管理学为主干，法学、文学、理学、工学、艺术学等相关学科协调发展，现有在校研究生、本科生近1.6万人。学校秉承“厚德博学、经世济民”理想，坚持以学生为中心、立德树人，让学生获得更高质量学习经历，坚持需求导向、创新协同、人才强校、特色兴校、依法治校，着力推进内涵建设、深化综合改革、提升治理能力、强化党建保障，朝着特色鲜明的高水平财经大学目标迈进。</a:t>
            </a:r>
            <a:endParaRPr lang="en-US" sz="1400"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name="Slide 2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海南师范大学</a:t>
            </a:r>
            <a:endParaRPr lang="en-US" sz="3000" dirty="0"/>
          </a:p>
        </p:txBody>
      </p:sp>
      <p:pic>
        <p:nvPicPr>
          <p:cNvPr id="3" name="Image 0" descr="https://edu-image.nosdn.127.net/5F116AE6B28A0566571FF6B9E3C178AC.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海南师范大学是海南省办学历史悠久、教师教育特色鲜明、综合办学实力较强的高校，坐落在美丽的滨海旅游城市——海口市。2003年经国务院学位委员会批准为硕士学位授予权单位。2009年海南省政府将学校列为省重点大学进行建设。2013年经国务院学位委员会批准为博士学位授予权单位。2015年被列为教育部、海南省人民政府共建高校。</a:t>
            </a:r>
            <a:endParaRPr lang="en-US" sz="1400" dirty="0"/>
          </a:p>
          <a:p>
            <a:pPr indent="0" marL="0">
              <a:buNone/>
            </a:pPr>
            <a:r>
              <a:rPr lang="en-US" sz="1400" dirty="0">
                <a:solidFill>
                  <a:srgbClr val="000000"/>
                </a:solidFill>
              </a:rPr>
              <a:t>    学校现设有21个学院，现有4个一级学科博士点，11个一级学科硕士点，3个专业学位硕士点，58个本科专业。面向全国31个省(市、区)招生，现有全日制学生近2万人。</a:t>
            </a:r>
            <a:endParaRPr lang="en-US" sz="1400"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name="Slide 2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山东工商学院</a:t>
            </a:r>
            <a:endParaRPr lang="en-US" sz="3000" dirty="0"/>
          </a:p>
        </p:txBody>
      </p:sp>
      <p:pic>
        <p:nvPicPr>
          <p:cNvPr id="3" name="Image 0" descr="https://img-ph-mirror.nosdn.127.net/L2dsWNUjR-rPGFjb2bxyTA==/6608249600889284251.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工商学院，原名为中国煤炭经济学院，坐落于美丽的沿海城市山东省烟台市，是“山东特色名校工程”重点建设的省属财经类大学。始建于1985年12月，1998年9月由原煤炭部管理改为中央与山东省共建，以山东省管理为主，是山东省首家两次通过教育部本科教学评估的高校。2003年2月经教育部批准更为现名。2009年3月，学校被确定为硕士学位授权立项建设单位，2014年招收第一批自主培养研究生。</a:t>
            </a:r>
            <a:endParaRPr lang="en-US" sz="1400"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name="Slide 2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重庆工商大学</a:t>
            </a:r>
            <a:endParaRPr lang="en-US" sz="3000" dirty="0"/>
          </a:p>
        </p:txBody>
      </p:sp>
      <p:pic>
        <p:nvPicPr>
          <p:cNvPr id="3" name="Image 0" descr="https://edu-image.nosdn.127.net/845AA7EE5A397BA259D9CF5AAB74800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工商大学始创于1952年，2002年1月18日经教育部批准，由原渝州大学和原重庆商学院合并组建而成，是一所经济学、管理学、文学、工学、法学、理学、艺术学等学科协调发展的、具有鲜明财经特色的多科性大学，是国家“中西部高校基础能力提升计划”重点支持高校。学校传承和弘扬“含弘自强、经邦济民”的重庆工商大学精神，秉持“质量立校、特色兴校、人才强校”的办学理念，遵循“厚德博学、求是创新”的校训，不断深化教育教学改革，坚定不移地走内涵发展之路。</a:t>
            </a:r>
            <a:endParaRPr lang="en-US" sz="14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name="Slide 2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广东工业大学</a:t>
            </a:r>
            <a:endParaRPr lang="en-US" sz="3000" dirty="0"/>
          </a:p>
        </p:txBody>
      </p:sp>
      <p:pic>
        <p:nvPicPr>
          <p:cNvPr id="3" name="Image 0" descr="https://img-ph-mirror.nosdn.127.net/tyxoKUA4BqX6WXK6ciaE0w==/660876087379490008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东工业大学是一所以工为主、多学科协调发展的省属重点大学，是广东省高水平大学、高水平理工科大学重点建设高校。拥有大学城、东风路、龙洞、番禺等多个校区，占地3千余亩，全日制在校生4.6万余人，其中研究生近万人。拥有全职院士、“长江学者”“国家杰青”等国家级高层次人才100多人次，建有10多个国家级创新平台，有5个学科进入ESI全球学科排名前1%，获批精密电子制造技术与装备国家重点实验室。新征程新使命新作为，学校高举习近平新时代中国特色社会主义思想伟大旗帜，抢抓粤港澳大湾区建设重大机遇，努力朝着“特色鲜明、国内一流、世界知名”的高水平大学建设目标砥砺奋进。</a:t>
            </a:r>
            <a:endParaRPr lang="en-US" sz="1400"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name="Slide 2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广东外语外贸大学</a:t>
            </a:r>
            <a:endParaRPr lang="en-US" sz="3000" dirty="0"/>
          </a:p>
        </p:txBody>
      </p:sp>
      <p:pic>
        <p:nvPicPr>
          <p:cNvPr id="3" name="Image 0" descr="https://mooc-image.nosdn.127.net/5538be4740054c36a87d710f21919c5f.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东外语外贸大学是一所具有鲜明国际化特色的广东省属重点大学，是华南地区国际化人才培养和外国语言文化、对外经济贸易、国际战略研究的重要基地。现有在校全日制本科生20054人，博士、硕士研究生2905人，各类成人本专科生、进修及培训生、外国留学生11000多人。</a:t>
            </a:r>
            <a:endParaRPr lang="en-US" sz="1400"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name="Slide 2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湖南第一师范学院</a:t>
            </a:r>
            <a:endParaRPr lang="en-US" sz="3000" dirty="0"/>
          </a:p>
        </p:txBody>
      </p:sp>
      <p:pic>
        <p:nvPicPr>
          <p:cNvPr id="3" name="Image 0" descr="https://edu-image.nosdn.127.net/B7F742A7F5A4D78B63C68274A59BB18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第一师范学院前身为南宋理学家张栻创办的长沙城南书院,2008年升格为普通高等本科院校。学校历史悠久，文化底蕴深厚，有“千年学府、百年师范”的美誉。学校现为全国重点文物保护单位、全国爱国主义教育示范基地、国家卓越小学教师培养计划单位、国家级小学骨干教师培训基地、国家级教育体制改革试点单位等。学校是全国唯一举全校之力培养优秀小学教师的本科师范院校，办学至今，矢志不渝地坚持“培养小学教师，培训小学教师，研究小学教育，造就民族英才”。</a:t>
            </a:r>
            <a:endParaRPr lang="en-US" sz="1400"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name="Slide 2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南方医科大学</a:t>
            </a:r>
            <a:endParaRPr lang="en-US" sz="3000" dirty="0"/>
          </a:p>
        </p:txBody>
      </p:sp>
      <p:pic>
        <p:nvPicPr>
          <p:cNvPr id="3" name="Image 0" descr="https://edu-image.nosdn.127.net/004B80E0788C5C3C1DB5E7D570B0A2E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方医科大学前身为中国人民解放军第一军医大学，创建于1951年，1979年被确定为全国重点大学，2004年8月整体移交广东省，更名为南方医科大学。学校是广东省高水平大学重点建设高校中唯一的医学院校，全国首批、广东省唯一一所“部委省”共建高校，全国首批开设八年制本硕博连读临床医学专业的8所高校之一，全国首批卓越医生教育培养计划试点高校。</a:t>
            </a:r>
            <a:endParaRPr lang="en-US" sz="1400"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name="Slide 2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闽南理工学院</a:t>
            </a:r>
            <a:endParaRPr lang="en-US" sz="3000" dirty="0"/>
          </a:p>
        </p:txBody>
      </p:sp>
      <p:pic>
        <p:nvPicPr>
          <p:cNvPr id="3" name="Image 0" descr="https://edu-image.nosdn.127.net/2504DA81C2F45BD0B6F091CE54F6CBBC.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闽南理工学院创办于1998年，经国家教育部批准于2008年升格为普通本科高等学校。2012年获学士学位授予权单位。2016年通过教育部本科教学工作合格评估。2018年1月，我校被福建省教育厅确定为硕士学位授予培育单位立项建设高校。</a:t>
            </a:r>
            <a:endParaRPr lang="en-US" sz="1400" dirty="0"/>
          </a:p>
          <a:p>
            <a:pPr indent="0" marL="0">
              <a:buNone/>
            </a:pPr>
            <a:r>
              <a:rPr lang="en-US" sz="1400" dirty="0">
                <a:solidFill>
                  <a:srgbClr val="000000"/>
                </a:solidFill>
              </a:rPr>
              <a:t>        学校位于我国历史文化名城、著名侨乡、“海上丝绸之路”起点——福建省泉州市，坐落在台湾海峡西岸、滨海城市石狮宝盖山风景区，校园占地面积1100余亩，总建筑面积50万余平方米。现有全日制在校学生15000余人，教职工1100余人。</a:t>
            </a:r>
            <a:endParaRPr lang="en-US" sz="1400"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name="Slide 2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南昌工学院</a:t>
            </a:r>
            <a:endParaRPr lang="en-US" sz="3000" dirty="0"/>
          </a:p>
        </p:txBody>
      </p:sp>
      <p:pic>
        <p:nvPicPr>
          <p:cNvPr id="3" name="Image 0" descr="https://edu-image.nosdn.127.net/E84199729F5E295E8BA85C5A13676676.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昌工学院坐落于八一军旗升起的英雄城——江西省南昌市。学校前身是由原省委书记傅雨田为首的一批老同志创办于1988年创建的赣江大学，是经国家教育部批准的一所全日制普通本科高校，也是华东地区唯一的全国高校民族预科教育基地。</a:t>
            </a:r>
            <a:endParaRPr 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华中科技大学</a:t>
            </a:r>
            <a:endParaRPr lang="en-US" sz="3000" dirty="0"/>
          </a:p>
        </p:txBody>
      </p:sp>
      <p:pic>
        <p:nvPicPr>
          <p:cNvPr id="3" name="Image 0" descr="https://edu-image.nosdn.127.net/EEBAB88B673740BECED3559CD1DDFF4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华中科技大学是国家教育部直属的全国重点大学，由原华中理工大学、同济医科大学、武汉城市建设学院于2000年5月26日合并成立，是首批列入国家“211工程”重点建设和国家“985工程”建设高校之一。</a:t>
            </a:r>
            <a:endParaRPr lang="en-US" sz="1400" dirty="0"/>
          </a:p>
          <a:p>
            <a:pPr indent="0" marL="0">
              <a:buNone/>
            </a:pPr>
            <a:r>
              <a:rPr lang="en-US" sz="1400" dirty="0">
                <a:solidFill>
                  <a:srgbClr val="000000"/>
                </a:solidFill>
              </a:rPr>
              <a:t>学校贯彻建设“学生、学者与学术的大学”的教育思想，秉承“育人为本、创新是魂、责任以行”的办学理念，坚持“一流教学、一流本科”的建设目标，采取多种举措，深化教育教学改革，全面推进素质教育，构建和完善充满活力的创新人才培养体系。几十年来，已为国家培养了近40万名高级人才。</a:t>
            </a:r>
            <a:endParaRPr lang="en-US" sz="1400"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name="Slide 2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北京中医药大学东方学院</a:t>
            </a:r>
            <a:endParaRPr lang="en-US" sz="3000" dirty="0"/>
          </a:p>
        </p:txBody>
      </p:sp>
      <p:pic>
        <p:nvPicPr>
          <p:cNvPr id="3" name="Image 0" descr="https://edu-image.nosdn.127.net/CFF1AB45280EE39D4328C9806B73E5D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北京中医药大学东方学院（国标码：13899以下简称东方学院）系北京中医药大学（教育部直属重点大学、国家中医药“211”工程建设高校）申办，2005年国家教育部批准的全日制本科普通高校。</a:t>
            </a:r>
            <a:endParaRPr lang="en-US" sz="1400" dirty="0"/>
          </a:p>
          <a:p>
            <a:pPr indent="0" marL="0">
              <a:buNone/>
            </a:pPr>
            <a:r>
              <a:rPr lang="en-US" sz="1400" dirty="0">
                <a:solidFill>
                  <a:srgbClr val="000000"/>
                </a:solidFill>
              </a:rPr>
              <a:t>       学院设有中医学、中西医临床医学、针灸推拿学、中药学、中药制药、护理学、医学检验技术、工商管理、市场营销、公共事业管理、健康服务与管理等专业。</a:t>
            </a:r>
            <a:endParaRPr lang="en-US" sz="1400"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name="Slide 2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安徽工业大学</a:t>
            </a:r>
            <a:endParaRPr lang="en-US" sz="3000" dirty="0"/>
          </a:p>
        </p:txBody>
      </p:sp>
      <p:pic>
        <p:nvPicPr>
          <p:cNvPr id="3" name="Image 0" descr="https://edu-image.nosdn.127.net/a3298036da88435eb809d6e96cb7ff1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工业大学坐落于全国文明城市——安徽省马鞍山市，毗邻江苏省南京市，山水秀丽，文脉源远，是一所以工为主，工、理、经、管、文、法、艺七大学科门类协调发展，具有鲜明行业特色的多科性大学，是科技部与安徽省政府联动支持高校、国家“中西部高校基础能力建设工程”项目实施高校、“全国首批深化创新创业教育改革示范高校”、全国创新创业典型经验50强高校、教育部“卓越工程师教育培养计划”实施高校和安徽省地方特色高水平大学建设高校，是安徽省文明校园。</a:t>
            </a:r>
            <a:endParaRPr lang="en-US" sz="1400"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name="Slide 2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中南民族大学</a:t>
            </a:r>
            <a:endParaRPr lang="en-US" sz="3000" dirty="0"/>
          </a:p>
        </p:txBody>
      </p:sp>
      <p:pic>
        <p:nvPicPr>
          <p:cNvPr id="3" name="Image 0" descr="https://edu-image.nosdn.127.net/EAFDE1F022EF90A598A2E70B33F95E63.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南民族大学是直属于国家民族事务委员会的综合性普通高等院校，坐落于白云黄鹤的故乡——武汉南湖之滨。学校前身为中南民族学院，创建于1951年，2002年3月更名为中南民族大学。建校以来，学校始终坚持社会主义办学方向，贯彻落实党的教育方针和民族政策，始终坚持党的民族工作规律与高等教育规律相结合，民族高等教育的特殊性与普通高等教育的普遍性相结合，遵循高等教育的普遍规律，尊重民族高等教育的特殊性，努力探索办好民族院校的新路子，学校的各项事业获得了快速发展。</a:t>
            </a:r>
            <a:endParaRPr lang="en-US" sz="1400"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name="Slide 2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山东财经大学</a:t>
            </a:r>
            <a:endParaRPr lang="en-US" sz="3000" dirty="0"/>
          </a:p>
        </p:txBody>
      </p:sp>
      <p:pic>
        <p:nvPicPr>
          <p:cNvPr id="3" name="Image 0" descr="https://edu-image.nosdn.127.net/115FDBED2447C47D8A02A54FAEF4AC90.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山东财经大学（Shandong University of Finance and Economics），位于山东省济南市，学校为山东省人民政府与中华人民共和国财政部、中华人民共和国教育部共建高校，山东省省部共建人才培养特色名校立项建设单位。</a:t>
            </a:r>
            <a:endParaRPr lang="en-US" sz="1400" dirty="0"/>
          </a:p>
          <a:p>
            <a:pPr indent="0" marL="0">
              <a:buNone/>
            </a:pPr>
            <a:r>
              <a:rPr lang="en-US" sz="1400" dirty="0">
                <a:solidFill>
                  <a:srgbClr val="000000"/>
                </a:solidFill>
              </a:rPr>
              <a:t>2011年7月4日，原山东经济学院和山东财政学院合并组建山东财经大学。2012年8月23日，中华人民共和国财政部、教育部和山东省人民政府签署协议，共同重点建设山东财经大学。 2013年经国务院学位委员会批准，学校正式取得博士学位授予权。</a:t>
            </a:r>
            <a:endParaRPr lang="en-US" sz="1400"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name="Slide 2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福建医科大学</a:t>
            </a:r>
            <a:endParaRPr lang="en-US" sz="3000" dirty="0"/>
          </a:p>
        </p:txBody>
      </p:sp>
      <p:pic>
        <p:nvPicPr>
          <p:cNvPr id="3" name="Image 0" descr="https://edu-image.nosdn.127.net/5A885D7016DADB682F0C76529E78DD4F.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福建医科大学创建于1937年，前身是福建省立医学专科学校，首任校长侯宗濂（1900年-1992年），系中国近现代著名生理学家和医学教育家。</a:t>
            </a:r>
            <a:endParaRPr lang="en-US" sz="1400" dirty="0"/>
          </a:p>
          <a:p>
            <a:pPr indent="0" marL="0">
              <a:buNone/>
            </a:pPr>
            <a:endParaRPr lang="en-US" sz="1400" dirty="0"/>
          </a:p>
          <a:p>
            <a:pPr indent="0" marL="0">
              <a:buNone/>
            </a:pPr>
            <a:r>
              <a:rPr lang="en-US" sz="1400" dirty="0">
                <a:solidFill>
                  <a:srgbClr val="000000"/>
                </a:solidFill>
              </a:rPr>
              <a:t>学校拥有上街、台江2个校区，占地约1500亩，校舍建筑面积42万多平方米，办学主体位于福州地区大学新校区。设有21个学院（部），学生21000多人、教职医护员工11400多人（含附属医院），其中校本部1200多人。</a:t>
            </a:r>
            <a:endParaRPr lang="en-US" sz="1400" dirty="0"/>
          </a:p>
          <a:p>
            <a:pPr indent="0" marL="0">
              <a:buNone/>
            </a:pPr>
            <a:endParaRPr lang="en-US" sz="1400" dirty="0"/>
          </a:p>
          <a:p>
            <a:pPr indent="0" marL="0">
              <a:buNone/>
            </a:pPr>
            <a:r>
              <a:rPr lang="en-US" sz="1400" dirty="0">
                <a:solidFill>
                  <a:srgbClr val="000000"/>
                </a:solidFill>
              </a:rPr>
              <a:t>办学80多年来，为国家和地方共培养输送了15万多名医学人才。校友中不乏杰出人才，其中有院士、专家、教授，许多校友都已成为医药卫生战线的领军人物。</a:t>
            </a:r>
            <a:endParaRPr lang="en-US" sz="1400"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name="Slide 2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山东科技大学</a:t>
            </a:r>
            <a:endParaRPr lang="en-US" sz="3000" dirty="0"/>
          </a:p>
        </p:txBody>
      </p:sp>
      <p:pic>
        <p:nvPicPr>
          <p:cNvPr id="3" name="Image 0" descr="https://edu-image.nosdn.127.net/47EC7CC9F772CD6C7769BDF20DC8B40C.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山东科技大学（Shandong University of Science and Technology）简称山科大，建校于1951年，在青岛、泰安、济南三地办学，是一所工科优势突出，行业特色鲜明，工学、理学、管理学、文学、法学等多学科相互渗透、协调发展的山东省重点建设的应用基础型人才培养特色名校，是国家“卓越工程师教育培养计划”、“新工科研究与实践项目”（卓越工程师教育培养计划2.0）和“大学生创新创业训练计划项目”实施高校， 是山东省人民政府和应急管理部共建高校、首批高等学校科技成果转化和技术转移基地。</a:t>
            </a:r>
            <a:endParaRPr lang="en-US" sz="1400"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name="Slide 2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重庆交通大学</a:t>
            </a:r>
            <a:endParaRPr lang="en-US" sz="3000" dirty="0"/>
          </a:p>
        </p:txBody>
      </p:sp>
      <p:pic>
        <p:nvPicPr>
          <p:cNvPr id="3" name="Image 0" descr="https://edu-image.nosdn.127.net/2053B92675229E402CBA283BBAEB1F0F.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重庆交通大学（Chongqing Jiaotong University）始建于1951年，是一所交通特色鲜明，具有博士、硕士、学士学位授予权，以工为主，工、管、理、经、文、法等学科协调发展的多科性大学 ，是交通运输部与重庆市共建高校，入选国家“中西部高校基础能力建设工程”、“卓越工程师教育培养计划”，中国政府奖学金来华留学生接收院校，国家大学生文化素质教育基地，全国毕业生就业典型经验高校，全国创新创业典型经验高校，教育部本科教学工作水平评估优秀学校。</a:t>
            </a:r>
            <a:endParaRPr lang="en-US" sz="1400"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name="Slide 2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湖北中医药大学</a:t>
            </a:r>
            <a:endParaRPr lang="en-US" sz="3000" dirty="0"/>
          </a:p>
        </p:txBody>
      </p:sp>
      <p:pic>
        <p:nvPicPr>
          <p:cNvPr id="3" name="Image 0" descr="https://edu-image.nosdn.127.net/39CB6A58FD72FD18F69CE572144123D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是我国较早开办中医本科教育和最早开办中医研究生教育的高等院校之一，教育部本科教学工作水平合格评估优秀学校，是湖北省第一所拥有一级学科博士学位授予权的省属高校，湖北省首批设有博士后科研流动站的省属高校；还是湖北省人民政府、国家中医药管理局共建高校，湖北省“国内一流学科建设高校”。</a:t>
            </a:r>
            <a:endParaRPr lang="en-US" sz="1400"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name="Slide 2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安徽师范大学</a:t>
            </a:r>
            <a:endParaRPr lang="en-US" sz="3000" dirty="0"/>
          </a:p>
        </p:txBody>
      </p:sp>
      <p:pic>
        <p:nvPicPr>
          <p:cNvPr id="3" name="Image 0" descr="https://edu-image.nosdn.127.net/DF853BC1471A341931E01819FC794F5F.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安徽师范大学，简称安师大，坐落在安徽省芜湖市，创办于1928年，与民国时期的国立安徽大学相承一脉，是安徽省高等教育史上第一所综合性大学。 学校是安徽省人民政府与中华人民共和国教育部共建高校、国家“中西部高校基础能力建设工程”项目高校，安徽省高等教育振兴计划首批四所“地方特色高水平大学建设项目”和“高水平大学奖补资金项目”支持高校之一。</a:t>
            </a:r>
            <a:endParaRPr lang="en-US" sz="1400"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name="Slide 2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西安体育学院</a:t>
            </a:r>
            <a:endParaRPr lang="en-US" sz="3000" dirty="0"/>
          </a:p>
        </p:txBody>
      </p:sp>
      <p:pic>
        <p:nvPicPr>
          <p:cNvPr id="3" name="Image 0" descr="https://edu-image.nosdn.127.net/65DB17C502E867EA239CA7B12D53DCB4.jpe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体育学院创办于1954年，原名西北体育学院，1956年更名为西安体育学院，是新中国最早建立的六所体育高等院校之一，原直属国家体育总局（国家体委），2001年实行中央与地方共建，是国家体育总局和陕西省人民政府共建院校，陕西省“国内一流学科”建设高校，陕西省拟新增博士学位授权单位立项建设单位。</a:t>
            </a:r>
            <a:endParaRPr lang="en-US"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湖南大学</a:t>
            </a:r>
            <a:endParaRPr lang="en-US" sz="3000" dirty="0"/>
          </a:p>
        </p:txBody>
      </p:sp>
      <p:pic>
        <p:nvPicPr>
          <p:cNvPr id="3" name="Image 0" descr="https://edu-image.nosdn.127.net/42F69A0777BBE19939795AFA7FC3950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大学，简称湖大，坐落在湖南长沙湘江西岸的国家5A级风景名胜岳麓山风景名胜区。是隶属教育部的全国重点大学，“211工程”、“985工程”重点建设高校，“111计划”、“卓越工程师教育培养计划”、“卓越法律人才教育培养计划”建设高校，是“卓越研究生生源合作协议”高校成员之一和“高水平大学优秀研究生生源互推联盟”高校成员之一。</a:t>
            </a:r>
            <a:endParaRPr lang="en-US" sz="1400"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name="Slide 2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山东工艺美术学院</a:t>
            </a:r>
            <a:endParaRPr lang="en-US" sz="3000" dirty="0"/>
          </a:p>
        </p:txBody>
      </p:sp>
      <p:pic>
        <p:nvPicPr>
          <p:cNvPr id="3" name="Image 0" descr="https://edu-image.nosdn.127.net/c56c833253d141bfbc4bddac051bb8ba.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工艺美术学院位于山东省济南市，始建于1973年，建有千佛山和长清两个校区，是目前独立设置的公办艺术院校中唯一一所设计类大学。现已形成研究生教育、本科教育、高中美术教育等多层次办学格局。设有视觉传达设计学院、附属中等美术学校15个教学单位。设有中国民艺研究所等研究机构。编辑出版学报《设计艺术》、校报《山东工艺美院报》。学校是国家“十三五”产教融合发展工程规划建设单位、山东省首批应用型人才培养特色名校工程建设单位、山东省2017—2023年博士学位授予立项建设单位。</a:t>
            </a:r>
            <a:endParaRPr lang="en-US" sz="1400"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name="Slide 2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潍坊医学院</a:t>
            </a:r>
            <a:endParaRPr lang="en-US" sz="3000" dirty="0"/>
          </a:p>
        </p:txBody>
      </p:sp>
      <p:pic>
        <p:nvPicPr>
          <p:cNvPr id="3" name="Image 0" descr="https://edu-image.nosdn.127.net/3F85EB8FF3BD44E6DF0ADDBB76D9487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潍坊医学院是山东省省属全日制普通高等医学院校，坐落于山东半岛中部闻名遐迩的世界风筝都—潍坊市。学校历史溯源于19世纪末20世纪初潍县乐道院设立的乐道院医护学校和潍县美国长老会医院。1951年筹建山东省昌潍医士学校。1958年改建为昌潍医学院。1987年更名为潍坊医学院。</a:t>
            </a:r>
            <a:endParaRPr lang="en-US" sz="1400"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name="Slide 2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中国民用航空飞行学院</a:t>
            </a:r>
            <a:endParaRPr lang="en-US" sz="3000" dirty="0"/>
          </a:p>
        </p:txBody>
      </p:sp>
      <p:pic>
        <p:nvPicPr>
          <p:cNvPr id="3" name="Image 0" descr="https://mooc-image.nosdn.127.net/8076cec424d147ecb534e66421e8cc5a.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直属中国民用航空局，其前身是1956年5月，经周恩来总理批准成立，由毛泽东主席任命军政领导的中国民用航空局航空学校，同年9月，国防部批准，学校更名为中国人民解放军第十四航空学校。1963年5月，教育部向国务院报告，将学校列入高等学校名单，同年10月，按中央军委指示，学校更名为中国民用航空高级航空学校。1987年12月,更名为中国民用航空飞行学院。 </a:t>
            </a:r>
            <a:endParaRPr lang="en-US" sz="1400" dirty="0"/>
          </a:p>
          <a:p>
            <a:pPr indent="0" marL="0">
              <a:buNone/>
            </a:pPr>
            <a:r>
              <a:rPr lang="en-US" sz="1400" dirty="0">
                <a:solidFill>
                  <a:srgbClr val="000000"/>
                </a:solidFill>
              </a:rPr>
              <a:t>    经过近多年的建设与发展，学校已成为全球飞行训练规模最大、能力最强，在国内、尤其是世界民航有着极高影响力的全日制高校。</a:t>
            </a:r>
            <a:endParaRPr lang="en-US" sz="1400"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name="Slide 2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哈尔滨学院</a:t>
            </a:r>
            <a:endParaRPr lang="en-US" sz="3000" dirty="0"/>
          </a:p>
        </p:txBody>
      </p:sp>
      <p:pic>
        <p:nvPicPr>
          <p:cNvPr id="3" name="Image 0" descr="https://edu-image.nosdn.127.net/955703099A9199126892F69C79CC6792.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学院是一所经国家教育部批准的地方普通本科院校。学校面向区域经济社会发展，致力于培养高素质、高技能的应用型人才。学校占地面积65万平方米，设有12个二级学院、46个本科专业。现有专任教师653人，其中教授、副教授 339 人；具有博士、硕士学位的教师522 人，享受国务院和省政府特殊津贴专家6人，省名师、省优秀中青年专家14人，多名教师获国家优秀教师奖、曾宪梓奖等奖项。国家级、省级教学团队，省级研究团队、市专业领军人才梯队12个。现有全日制在校生11373人。</a:t>
            </a:r>
            <a:endParaRPr lang="en-US" sz="1400"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name="Slide 2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广西艺术学院</a:t>
            </a:r>
            <a:endParaRPr lang="en-US" sz="3000" dirty="0"/>
          </a:p>
        </p:txBody>
      </p:sp>
      <p:pic>
        <p:nvPicPr>
          <p:cNvPr id="3" name="Image 0" descr="https://edu-image.nosdn.127.net/3a11a6e65ac74d6a87582790616d810f.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艺术学院位于广西壮族自治区首府南宁市，是全国7所综合性普通本科高等艺术院校之一。现为国家文化和旅游部与广西壮族自治区人民政府共建高校，教育部本科教学评估优秀高校，广西特色优势高校，广西博士单位立项建设高校，国家中西部高校基础能力建设工程高校。</a:t>
            </a:r>
            <a:endParaRPr lang="en-US" sz="1400"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name="Slide 2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沈阳工程学院</a:t>
            </a:r>
            <a:endParaRPr lang="en-US" sz="3000" dirty="0"/>
          </a:p>
        </p:txBody>
      </p:sp>
      <p:pic>
        <p:nvPicPr>
          <p:cNvPr id="3" name="Image 0" descr="https://mooc-image.nosdn.127.net/07bcbc6c90d14ba4942029e6d31b646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工程学院是2003年4月经国家教育部批准，由沈阳电力高等专科学校（始建于1952年）与辽宁商务职业学院（始建于1947年）合并组建的省属本科高校，是辽宁省内唯一一所以能源电力为主干学科的地方本科高校。学校以工为主，工、管、经、法多学科协调发展，由辽宁省人民政府与国家电力投资集团公司共建。</a:t>
            </a:r>
            <a:endParaRPr lang="en-US" sz="1400"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name="Slide 2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黑龙江八一农垦大学</a:t>
            </a:r>
            <a:endParaRPr lang="en-US" sz="3000" dirty="0"/>
          </a:p>
        </p:txBody>
      </p:sp>
      <p:pic>
        <p:nvPicPr>
          <p:cNvPr id="3" name="Image 0" descr="https://edu-image.nosdn.127.net/68DA3FB1314BACF62012A462084A207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黑龙江八一农垦大学是黑龙江省属全日制普通高等学校，创建于1958年7月，首任校长由原国家副主席、时任农垦部部长王震将军担任。学校原隶属农垦部，1973年划归黑龙江省人民政府，2003年学校整体迁入大庆市，现已成为一所具有鲜明现代化大农业特色、以农为主、多学科协调发展的农业大学。学校诞生于十万复转官兵开发建设北大荒的历史大潮中，学校师生发扬解放军优良传统和“抗大校风”，传承北大荒精神，秉承困知勉行、积厚成器的校训，走出了一条自强不息的发展之路。</a:t>
            </a:r>
            <a:endParaRPr lang="en-US" sz="1400"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name="Slide 2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甘肃中医药大学</a:t>
            </a:r>
            <a:endParaRPr lang="en-US" sz="3000" dirty="0"/>
          </a:p>
        </p:txBody>
      </p:sp>
      <p:pic>
        <p:nvPicPr>
          <p:cNvPr id="3" name="Image 0" descr="https://edu-image.nosdn.127.net/3B83886B9154AF0F0C38D990B65CB1F0.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甘肃中医药大学是甘肃省人民政府与国家中医药管理局共建高校、教育部及国家中医药管理局批准“卓越医生（中医）教育培养计划改革试点”高校、“中国政府奖学金”来华留学生培养院校、中医学专业“5+3”一体化招生院校，是西北地区唯一一所具有博士学位授予权的中医药类高校。有29个本科专业、12个专科专业、1个博士后科研流动站、3个一级学科博士学位授权点、5个一级学科学术型硕士学位授权点、5个一级学科硕士专业学位授权点，具有同等学力人员硕士学位授予和高校教师在职攻读硕士学位培养权。</a:t>
            </a:r>
            <a:endParaRPr lang="en-US" sz="1400"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name="Slide 2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东北电力大学</a:t>
            </a:r>
            <a:endParaRPr lang="en-US" sz="3000" dirty="0"/>
          </a:p>
        </p:txBody>
      </p:sp>
      <p:pic>
        <p:nvPicPr>
          <p:cNvPr id="3" name="Image 0" descr="https://edu-image.nosdn.127.net/A29F69649CDBF65D031176B8D30569BB.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北电力大学坐落在风景秀美的吉林省吉林市。学校是吉林省重点大学，始建于1949年，是中国共产党亲手创建的第一所电力工科学校，1958年定名为吉林电力学院，1978年更名为东北电力学院。原隶属电力部、国家电力公司，2000年起，实行“中央与地方共建，以地方管理为主”的管理模式，2005年学校更名为东北电力大学。2012年学校入选为国家“中西部高校基础能力建设工程”重点建设高校。</a:t>
            </a:r>
            <a:endParaRPr lang="en-US" sz="1400"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name="Slide 2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淮北师范大学</a:t>
            </a:r>
            <a:endParaRPr lang="en-US" sz="3000" dirty="0"/>
          </a:p>
        </p:txBody>
      </p:sp>
      <p:pic>
        <p:nvPicPr>
          <p:cNvPr id="3" name="Image 0" descr="https://edu-image.nosdn.127.net/1DDF377A824DB70EEBB1105E8F00E891.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淮北师范大学位于全国文明城市、国家园林城市安徽省淮北市，是一所多科性省属重点大学。1974年建校，时为安徽师范大学淮北分校。1978年12月经国务院批准，定名为淮北煤炭师范学院，隶属原煤炭工业部，面向全国招生。1998年9月实行“中央与地方共建，以安徽省管理为主”的管理体制。2010年3月经教育部批准，更名为淮北师范大学。2003年获得硕士学位授予权。2007年在教育部本科教学工作水平评估中获得“优秀”等次。2009年增列为省级立项建设博士研究生培养单位和博士后培养单位。</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中南大学</a:t>
            </a:r>
            <a:endParaRPr lang="en-US" sz="3000" dirty="0"/>
          </a:p>
        </p:txBody>
      </p:sp>
      <p:pic>
        <p:nvPicPr>
          <p:cNvPr id="3" name="Image 0" descr="https://edu-image.nosdn.127.net/F8AAFA1B8C91651114DFDE871FF85B50.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中南大学（Central South University）坐落在中国历史文化名城——湖南省长沙市，是中央直管、教育部直属的湖南省唯一副部级全国重点大学，国家“211工程”、“985工程”、“2011计划”首批重点建设的大学，是“111计划”、“卓越工程师教育培养计划”、“卓越医生教育培养计划”、“卓越法律人才教育培养计划”入选高校，是教育部、工业和信息化部、湖南省三方重点共建大学。</a:t>
            </a:r>
            <a:endParaRPr lang="en-US" sz="1400"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name="Slide 2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阿坝师范学院</a:t>
            </a:r>
            <a:endParaRPr lang="en-US" sz="3000" dirty="0"/>
          </a:p>
        </p:txBody>
      </p:sp>
      <p:pic>
        <p:nvPicPr>
          <p:cNvPr id="3" name="Image 0" descr="https://edu-image.nosdn.127.net/2CE5C677C888CF84593E237BECD8BDE1.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阿坝师范学院前身为阿坝师范高等专科学校，座落在民族文化璀璨的岷江之滨，寿溪河畔，国家AAAAA级特别旅游风景区汶川县水磨古镇，距成都市区60余公里，距世界文化遗产都江堰20余公里，紧邻三江生态旅游区，拥有得天独厚的地理位置和区位优势。学校校园环境优美，绿树成荫，是四川省园林式校园，是莘莘学子求学深造的理想之地。</a:t>
            </a:r>
            <a:endParaRPr lang="en-US" sz="1400"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name="Slide 2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湖南女子学院</a:t>
            </a:r>
            <a:endParaRPr lang="en-US" sz="3000" dirty="0"/>
          </a:p>
        </p:txBody>
      </p:sp>
      <p:pic>
        <p:nvPicPr>
          <p:cNvPr id="3" name="Image 0" descr="https://edu-image.nosdn.127.net/86398DA0D9AB0843A64FEB421625E05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女子学院，创办于1985年，是新中国成立后第一所公办全日制女子普通高校，全国三所独立设置的女子普通本科高校之一。学校坐落于历史文化名城长沙市，构建了文学、管理学、艺术学、法学、经济学、教育学、工学等多学科协调发展、女性教育特色鲜明的学科专业体系，拥有比较文学与世界文学、企业管理2个湖南省“十二五”重点建设学科，社会学、工商管理、设计学、学前教育4个湖南省“双一流”建设应用特色学科。设有11个教学系部，27个本科专业，教育部特设专业2个、省级专业综合改革试点项目3个。</a:t>
            </a:r>
            <a:endParaRPr lang="en-US" sz="1400"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name="Slide 2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南华大学</a:t>
            </a:r>
            <a:endParaRPr lang="en-US" sz="3000" dirty="0"/>
          </a:p>
        </p:txBody>
      </p:sp>
      <p:pic>
        <p:nvPicPr>
          <p:cNvPr id="3" name="Image 0" descr="https://edu-image.nosdn.127.net/4E71969C249A29AD72DAC13B0AAB711E.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南华大学（University of South China）位于湖南省衡阳市，是国家工业和信息化部、国防科技工业局、中国核工业集团公司、中国核工业建设集团公司与湖南省人民政府共建的综合性大学，是国家中西部高校基础能力建设工程支持建设高校，入选卓越工程师教育培养计划、卓越医生教育培养计划、国家环境保护培训基地、国家级大学生创新创业训练计划、国家级新工科研究与实践项目、国家国际科技合作基地、国家核应急宣传和培训基地、国家核应急医学救援分队  。</a:t>
            </a:r>
            <a:endParaRPr lang="en-US" sz="1400"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name="Slide 2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桂林医学院</a:t>
            </a:r>
            <a:endParaRPr lang="en-US" sz="3000" dirty="0"/>
          </a:p>
        </p:txBody>
      </p:sp>
      <p:pic>
        <p:nvPicPr>
          <p:cNvPr id="3" name="Image 0" descr="https://edu-image.nosdn.127.net/800814AF1561953DB78A1033DD5E4256.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桂林医学院（Guilin Medical University），简称“桂医″，坐落于世界著名的风景游览城市桂林市，是广西壮族自治区直属普通高等学校，入选国家“973计划” [1]  、“卓越医生教育培养计划”、国家级特色专业建设点、国家大学生文化素质教育基地、临床医学专业综合改革试点高校、广西一流学科(培育)建设高校，是教育部本科教学工作水平评估优秀高校。</a:t>
            </a:r>
            <a:endParaRPr lang="en-US" sz="1400"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name="Slide 2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景德镇陶瓷大学</a:t>
            </a:r>
            <a:endParaRPr lang="en-US" sz="3000" dirty="0"/>
          </a:p>
        </p:txBody>
      </p:sp>
      <p:pic>
        <p:nvPicPr>
          <p:cNvPr id="3" name="Image 0" descr="https://mooc-image.nosdn.127.net/2cff0ce56abf4f3f979793d152617626.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景德镇陶瓷大学是中国唯一一所以陶瓷命名的多科性本科高校。是全国首批31所独立设置的本科艺术院校之一、94所有资格招收享受中国政府奖学金攻读硕士（学士）学位留学生的高校之一，是中西部高校基础能力建设工程支持高校、教育部卓越工程师教育培养计划高校、教育部深化创新创业教育改革示范高校、全国创新创业典型经验高校和江西省首批转型发展试点高校，现已发展成为全国乃至世界陶瓷文化艺术交流、陶瓷人才培养和科技创新的重要基地。</a:t>
            </a:r>
            <a:endParaRPr lang="en-US" sz="1400"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name="Slide 2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九江学院</a:t>
            </a:r>
            <a:endParaRPr lang="en-US" sz="3000" dirty="0"/>
          </a:p>
        </p:txBody>
      </p:sp>
      <p:pic>
        <p:nvPicPr>
          <p:cNvPr id="3" name="Image 0" descr="https://edu-image.nosdn.127.net/0F0A98C4676291487C857258B2ACA545.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九江学院（Jiujiang University），位于江西省九江市，坐落于庐山之麓、鄱阳湖之畔，由江西省领导和管理，入选“卓越医生教育培养计划”，是实行军地共建，省、市（九江市）共建，以市为主的公办全日制本科普通高等院校。</a:t>
            </a:r>
            <a:endParaRPr lang="en-US" sz="1400" dirty="0"/>
          </a:p>
          <a:p>
            <a:pPr indent="0" marL="0">
              <a:buNone/>
            </a:pPr>
            <a:r>
              <a:rPr lang="en-US" sz="1400" dirty="0">
                <a:solidFill>
                  <a:srgbClr val="000000"/>
                </a:solidFill>
              </a:rPr>
              <a:t>截至2018年5月，学校占地2850多亩，现有主校区、浔东校区、庐峰校区、南湖校区、八里湖校区五个校区，校舍面积130余万平方米， 全日制在校生3.4万余人。学校还设有1所直辖“三级甲等”附属医院。</a:t>
            </a:r>
            <a:endParaRPr lang="en-US" sz="1400"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name="Slide 2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青岛大学</a:t>
            </a:r>
            <a:endParaRPr lang="en-US" sz="3000" dirty="0"/>
          </a:p>
        </p:txBody>
      </p:sp>
      <p:pic>
        <p:nvPicPr>
          <p:cNvPr id="3" name="Image 0" descr="https://edu-image.nosdn.127.net/B64F3D67F0D4890072895977F2458AED-1441765019842?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青岛大学是山东省属重点综合大学，省市共建高校，建有国家大学生文化素质教育基地、华文教育基地，是教育部“本科教学工程”地方高校第一批本科专业综合改革试点高校、教育部第一批临床医学硕士专业学位研究生培养模式改革试点高校、教育部卓越工程师和卓越医生教育培养计划试点高校、教育部创新创业教育改革示范高校、教育部高校教师考核评价改革示范性高校、教育部来华留学示范基地。</a:t>
            </a:r>
            <a:endParaRPr lang="en-US" sz="1400" dirty="0"/>
          </a:p>
          <a:p>
            <a:pPr indent="0" marL="0">
              <a:buNone/>
            </a:pPr>
            <a:r>
              <a:rPr lang="en-US" sz="1400" dirty="0">
                <a:solidFill>
                  <a:srgbClr val="000000"/>
                </a:solidFill>
              </a:rPr>
              <a:t>学校设有36个学院和医学部，101个本科专业，涵盖11个学科门类。有13个一级学科博士点，37个一级学科硕士点。</a:t>
            </a:r>
            <a:endParaRPr lang="en-US" sz="1400"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name="Slide 2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浙大城市学院</a:t>
            </a:r>
            <a:endParaRPr lang="en-US" sz="3000" dirty="0"/>
          </a:p>
        </p:txBody>
      </p:sp>
      <p:pic>
        <p:nvPicPr>
          <p:cNvPr id="3" name="Image 0" descr="https://edu-image.nosdn.127.net/FC4CD3DCED9202B0796AA0FD504329B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浙大城市学院是一所经国家教育部批准，由杭州市人民政府举办的全日制公办普通本科高等学校。其前身为创建于1999年的浙江大学城市学院。</a:t>
            </a:r>
            <a:endParaRPr lang="en-US" sz="1400" dirty="0"/>
          </a:p>
          <a:p>
            <a:pPr indent="0" marL="0">
              <a:buNone/>
            </a:pPr>
            <a:r>
              <a:rPr lang="en-US" sz="1400" dirty="0">
                <a:solidFill>
                  <a:srgbClr val="000000"/>
                </a:solidFill>
              </a:rPr>
              <a:t>学校坐落于中国历史文化名城、风景旅游胜地杭州，毗邻京杭大运河，柳青水秀、波光鹭影，自然环境优美，办学设施先进。设有9个专业学院和1个中外合作办学机构（学院），37个本科专业涵盖文、经、管、法、工、理、医、艺术等八大学科门类。</a:t>
            </a:r>
            <a:endParaRPr lang="en-US" sz="1400"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name="Slide 2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贵州理工学院</a:t>
            </a:r>
            <a:endParaRPr lang="en-US" sz="3000" dirty="0"/>
          </a:p>
        </p:txBody>
      </p:sp>
      <p:pic>
        <p:nvPicPr>
          <p:cNvPr id="3" name="Image 0" descr="https://edu-image.nosdn.127.net/C3D76017F990AB9C07235092BCF9E76B.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贵州理工学院是应中共贵州省委、贵州省人民政府实施工业强省战略和城镇化带动战略对理工类应用型人才之需，教育部2013年4月18日正式批准成立，在原贵州工业大学校址设立的一所以工学为主体，工学、理学、管理学等多学科协调发展的全日制公办理工类省属普通本科院校。2016年4月，经教育部批准获留学生招收资格。2017年1月，成为全国首批深化创新创业教育改革示范高校，同年7月发起成立“中国—东盟高校创新创业联盟”，并成为轮值主席单位和永久秘书处单位。</a:t>
            </a:r>
            <a:endParaRPr lang="en-US" sz="1400"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name="Slide 2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长沙学院</a:t>
            </a:r>
            <a:endParaRPr lang="en-US" sz="3000" dirty="0"/>
          </a:p>
        </p:txBody>
      </p:sp>
      <p:pic>
        <p:nvPicPr>
          <p:cNvPr id="3" name="Image 0" descr="https://img-ph-mirror.nosdn.127.net/JmaEOFG7LViaNtENML_yIQ==/638666722174491510.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长沙学院位于湖南省长沙市，是2004年5月经教育部批准，在长沙大学（专科）基础上改建升格的普通本科高等学校。学校实行省市共建共管、以长沙市为主管理的体制。</a:t>
            </a:r>
            <a:endParaRPr lang="en-US" sz="1400" dirty="0"/>
          </a:p>
          <a:p>
            <a:pPr indent="0" marL="0">
              <a:buNone/>
            </a:pPr>
            <a:r>
              <a:rPr lang="en-US" sz="1400" dirty="0">
                <a:solidFill>
                  <a:srgbClr val="000000"/>
                </a:solidFill>
              </a:rPr>
              <a:t>学校占地约1968亩，校舍建筑面积约33万平方米，教学科研仪器设备总值17150.69万元，藏书135万册，全日制在校生14020人。现有教职工994人，其中专任教师754人。</a:t>
            </a:r>
            <a:endParaRPr lang="en-US" sz="1400" dirty="0"/>
          </a:p>
          <a:p>
            <a:pPr indent="0" marL="0">
              <a:buNone/>
            </a:pPr>
            <a:r>
              <a:rPr lang="en-US" sz="1400" dirty="0">
                <a:solidFill>
                  <a:srgbClr val="000000"/>
                </a:solidFill>
              </a:rPr>
              <a:t>学校现有16个教学院（部），44个本科专业，基本形成了以工学为主体，文学、管理学为两翼，理、工、文、管、法、艺多学科协调发展的学科专业布局。</a:t>
            </a:r>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国防科技大学</a:t>
            </a:r>
            <a:endParaRPr lang="en-US" sz="3000" dirty="0"/>
          </a:p>
        </p:txBody>
      </p:sp>
      <p:pic>
        <p:nvPicPr>
          <p:cNvPr id="3" name="Image 0" descr="https://edu-image.nosdn.127.net/13BD39CEF3ED21D9AF6CDD905D56467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国防科技大学（National University of Defense Technology）坐落于湖南长沙，前身是1953年创建于黑龙江省哈尔滨市的军事工程学院，简称“哈军工”，1970年学校主体南迁长沙，改名为长沙工学院，1978年改建为国防科学技术大学。是国防部和教育部双重领导下的国家重点综合性大学，列入国家“985工程”和“211工程”的重点建设。</a:t>
            </a:r>
            <a:endParaRPr lang="en-US" sz="1400" dirty="0"/>
          </a:p>
          <a:p>
            <a:pPr indent="0" marL="0">
              <a:buNone/>
            </a:pPr>
            <a:r>
              <a:rPr lang="en-US" sz="1400" dirty="0">
                <a:solidFill>
                  <a:srgbClr val="000000"/>
                </a:solidFill>
              </a:rPr>
              <a:t>学校为一所涵盖理学、工学、军事学、管理学、经济学、哲学、文学、教育学、法学、历史学等10个学科门类的综合大学。</a:t>
            </a:r>
            <a:endParaRPr lang="en-US" sz="1400"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name="Slide 2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温州医科大学</a:t>
            </a:r>
            <a:endParaRPr lang="en-US" sz="3000" dirty="0"/>
          </a:p>
        </p:txBody>
      </p:sp>
      <p:pic>
        <p:nvPicPr>
          <p:cNvPr id="3" name="Image 0" descr="https://edu-image.nosdn.127.net/A91FF25334C5C5EF1027D761FA6A0590.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温州医科大学是浙江省省属普通高等学校，2015年成为浙江省政府、国家卫生计生委和教育部共建高校。2017年成为浙江省重点建设高校。学校现有27个本科招生专业，涉及医学、理学、工学、管理学等四大学科门类。有全日制在校生16576人。学校现有3个校区，拥有5所附属医院，其中4所为三级甲等医院，同时设有19所非直管附属医院。学校秉持“仁肃勤朴、求是奋发”的校训，形成“以特色学科引领和带动全面发展，以推进国际化进程提升办学水平，以医疗和产学研一体化服务于地方经济社会发展”的办学特色。</a:t>
            </a:r>
            <a:endParaRPr lang="en-US" sz="1400"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name="Slide 2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成都理工大学</a:t>
            </a:r>
            <a:endParaRPr lang="en-US" sz="3000" dirty="0"/>
          </a:p>
        </p:txBody>
      </p:sp>
      <p:pic>
        <p:nvPicPr>
          <p:cNvPr id="3" name="Image 0" descr="https://mooc-image.nosdn.127.net/525e37da0719443c8d474feae0acd40a.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成都理工大学（Chengdu University of Technology）创办于1956年3月15日，初名成都地质勘探学院，经国务院（56）国三办习字第4号文批准建立，是我国为适应当时工业建设需要兴办的第三所地质院校。是教育部与四川省共建的国家首批“双一流”世界一流学科建设高校，是全国毕业生就业典型经验高校、全国创新创业典型经验高校、国家级“卓越工程师教育培养计划”试点专业高校，入选国家中西部高校基础能力建设工程、国家建设高水平大学公派研究生项目；是国家重要的高层次人才培养与科学研究基地，拥有2个国家重点实验室，4个国家重点学科、4个博士后科研流动站、7个一级学科博士学位授权点、22个一级学科硕士学位授权点、15个硕士专业学位授权类别。</a:t>
            </a:r>
            <a:endParaRPr lang="en-US" sz="1400"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name="Slide 2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成都大学</a:t>
            </a:r>
            <a:endParaRPr lang="en-US" sz="3000" dirty="0"/>
          </a:p>
        </p:txBody>
      </p:sp>
      <p:pic>
        <p:nvPicPr>
          <p:cNvPr id="3" name="Image 0" descr="https://edu-image.nosdn.127.net/33528CA054726EF9F21F1AA6F1D060C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大学创建于1978年，是成都市人民政府主办的唯一一所本科院校，实行“省市共建、以市为主”的办学体制，秉承“自爱、自修、自尊、自强”的校训，遵循“求真务实、自强不息”的成大精神，现有全日制在校生21576名，58个本科专业，5个硕士学位授权一级学科，22个硕士学位授权二级学科，1个博士后创新实践基地，专任教师1205人，其中具有正高级职称教师171人，副高级职称教师421人，具有博士学位教师约373人。学校毕业生就业质量高，创新能力强，与多所境外大学合作开展教学活动。</a:t>
            </a:r>
            <a:endParaRPr lang="en-US" sz="1400"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name="Slide 2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岭南师范学院</a:t>
            </a:r>
            <a:endParaRPr lang="en-US" sz="3000" dirty="0"/>
          </a:p>
        </p:txBody>
      </p:sp>
      <p:pic>
        <p:nvPicPr>
          <p:cNvPr id="3" name="Image 0" descr="https://edu-image.nosdn.127.net/A8A2147D7DB2651D2F4DEC61D4D0BFC8.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岭南师范学院（原湛江师范学院）是一所具有百年师范教育历史的广东省属普通本科院校，坐落在中国大陆最南端的美丽港城湛江市。学校1904年始设师范科教育，1991年升格更名为湛江师范学院，2014年更名为岭南师范学院。百余年的师范教育历程中，学校肩负兴学育人的办学使命，凝练了“崇德、博雅、弘志、信勇”的校训精神，坚持“师范性、教学型，地方性、应用型”的办学定位，培养了大批优秀教师、教育工作者和社会应用人才，为广东教育文化事业和经济社会发展做出应有贡献。</a:t>
            </a:r>
            <a:endParaRPr lang="en-US" sz="1400"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name="Slide 2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汕头大学</a:t>
            </a:r>
            <a:endParaRPr lang="en-US" sz="3000" dirty="0"/>
          </a:p>
        </p:txBody>
      </p:sp>
      <p:pic>
        <p:nvPicPr>
          <p:cNvPr id="3" name="Image 0" descr="https://edu-image.nosdn.127.net/DD26117CA28C53A795A66C9EEF3BD06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汕头大学</a:t>
            </a:r>
            <a:endParaRPr lang="en-US" sz="1400" dirty="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name="Slide 2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北方工业大学</a:t>
            </a:r>
            <a:endParaRPr lang="en-US" sz="3000" dirty="0"/>
          </a:p>
        </p:txBody>
      </p:sp>
      <p:pic>
        <p:nvPicPr>
          <p:cNvPr id="3" name="Image 0" descr="https://edu-image.nosdn.127.net/A368E92C66EBE4C52357C2A9687ED0C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方工业大学创办于1946年，前身是国立北平高级工业职业学校，1985年更名为北方工业大学，1998年9月起以北京市管理为主。历经七十年风雨沧桑，逐步发展成为一所以工为主、文理兼融，具有学士、硕士、博士培养层次的多科性高等学府。学校位于北京城西，东接五环，北倚西山，占地面积近500亩，建筑面积40余万平方米。校园整洁雅致，景色宜人，绿化面积超过50%，是北京市十佳美丽校园之一。</a:t>
            </a:r>
            <a:endParaRPr lang="en-US" sz="1400"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name="Slide 2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重庆医科大学</a:t>
            </a:r>
            <a:endParaRPr lang="en-US" sz="3000" dirty="0"/>
          </a:p>
        </p:txBody>
      </p:sp>
      <p:pic>
        <p:nvPicPr>
          <p:cNvPr id="3" name="Image 0" descr="https://edu-image.nosdn.127.net/8c34165d850840db805ea5868f00672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创建于1956年，由上海第一医学院（现复旦大学上海医学院）分迁来渝组建，原名重庆医学院，1985年更名为重庆医科大学。学校是国务院学位委员会批准的首批具有博士和硕士学位授予权的单位，是教育部批准的首批来华留学示范基地。学校2015年成为重庆市人民政府、国家卫生健康委员会（原国家卫生计生委）和教育部共建高校，2016年成为“高等学校学科创新引智计划”（“111计划”）首批立项的地方高校之一。</a:t>
            </a:r>
            <a:endParaRPr lang="en-US" sz="1400"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name="Slide 2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西安美术学院</a:t>
            </a:r>
            <a:endParaRPr lang="en-US" sz="3000" dirty="0"/>
          </a:p>
        </p:txBody>
      </p:sp>
      <p:pic>
        <p:nvPicPr>
          <p:cNvPr id="3" name="Image 0" descr="https://edu-image.nosdn.127.net/D3A470CE693A4A17978B5526978D868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西安美术学院建校于1949年，其前身为西北人民艺术学院二分部，1949年7月更名为西北军政大学艺术学院， 1960年5月正式定名为西安美术学院。现为国家博士、硕士、学士学位授权单位，陕西省重点建设的“有特色、高水平”大学之一。学院秉承 “弘美厚德，借古开今”校训，坚持周秦汉唐文化、延安革命文艺、西北民族民间艺术、“长安画派”和“黄土画派”四大传统，注重学术前沿，突出办学特色，以 “国际知名、国内一流”美术院校为办学目标。</a:t>
            </a:r>
            <a:endParaRPr lang="en-US" sz="1400"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name="Slide 2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陇东学院</a:t>
            </a:r>
            <a:endParaRPr lang="en-US" sz="3000" dirty="0"/>
          </a:p>
        </p:txBody>
      </p:sp>
      <p:pic>
        <p:nvPicPr>
          <p:cNvPr id="3" name="Image 0" descr="https://edu-image.nosdn.127.net/B3483C3D538DA3CF3DA542FECECCB3B9-1442802800713?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陇东学院的前身是1978年成立的庆阳师范专科学校。2001年甘肃庆阳地区农业科学研究所和庆阳地区农业学校整体并入，2003年经教育部批准成立陇东学院。2012年庆阳卫校整体并入。学校实行省地共建、以省为主的办学体制。</a:t>
            </a:r>
            <a:endParaRPr lang="en-US" sz="1400"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name="Slide 2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中南林业科技大学</a:t>
            </a:r>
            <a:endParaRPr lang="en-US" sz="3000" dirty="0"/>
          </a:p>
        </p:txBody>
      </p:sp>
      <p:pic>
        <p:nvPicPr>
          <p:cNvPr id="3" name="Image 0" descr="https://edu-image.nosdn.127.net/07FD77AD2CD43F960BF3D2545E7C8E8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南林业科技大学，是国家林业和草原局与湖南省人民政府共建的省部共建大学、省属重点大学、中西部高校基础能力建设工程、卓越农林人才教育培养计划、国家特色重点学科项目、湖南省2011计划建设高校。学校是湖南省属具有研究生推免资格的六所高校之一，涵盖理、工、农、文、经、法、管、教、艺等九大学科门类，是具有博士后科研流动站、博士学位授予权和研究生推免权、以林业科学为特色的综合型大学。</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浙江大学</a:t>
            </a:r>
            <a:endParaRPr lang="en-US" sz="3000" dirty="0"/>
          </a:p>
        </p:txBody>
      </p:sp>
      <p:pic>
        <p:nvPicPr>
          <p:cNvPr id="3" name="Image 0" descr="https://edu-image.nosdn.127.net/3b3416717e8444e78fc4f54b543ec7c1.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浙江大学（Zhejiang University）简称“浙大”，前身是1897年创建的求是书院，是中国人自己最早创办的现代高等学府之一。1928年更名为国立浙江大学。中华民国时期，浙江大学在竺可桢老校长的带领下，成长为中国最顶尖的大学之一，被英国著名学者李约瑟誉为“东方剑桥”。浙大是中国首批7所“211工程”大学，首批9所“985工程”重点建设的全国重点大学，中国大学C9联盟、世界大学联盟、环太平洋大学联盟的成员，是联合国教科文组织全球大学创新联盟亚太中心牵头单位，是中国著名顶尖学府之一。</a:t>
            </a:r>
            <a:endParaRPr 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中山大学</a:t>
            </a:r>
            <a:endParaRPr lang="en-US" sz="3000" dirty="0"/>
          </a:p>
        </p:txBody>
      </p:sp>
      <p:pic>
        <p:nvPicPr>
          <p:cNvPr id="3" name="Image 0" descr="https://img-ph-mirror.nosdn.127.net/l4H1mG98Q1y5HxvPstRrrA==/141553765797881497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山大学由孙中山先生创办，有着一百多年办学传统，是学术与文化中国南方重镇和人才培养南方高地。主校区位于中国现代大都市──广州，校区同时延伸至美丽的海滨城市珠海。作为中国教育部直属高校，在教育部和广东省共同支持下，通过“211工程”和“985工程”的建设，中山大学已经成为一所国内一流、国际知名大学，正在向世界一流大学迈进，努力成为全球学术重镇。</a:t>
            </a:r>
            <a:endParaRPr lang="en-US" sz="1400"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name="Slide 3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北方民族大学</a:t>
            </a:r>
            <a:endParaRPr lang="en-US" sz="3000" dirty="0"/>
          </a:p>
        </p:txBody>
      </p:sp>
      <p:pic>
        <p:nvPicPr>
          <p:cNvPr id="3" name="Image 0" descr="https://edu-image.nosdn.127.net/C7BA9B367088D9E784A19F645506F3A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方民族大学直属于国家民族事务委员会，是一所综合性民族类普通高等院校。学校坐落在“塞上江南”——宁夏回族自治区首府银川市，是我国唯一一所建立在民族自治区的部委高校，学校形成了“学士、硕士、博士”完整的学位授权体系，办学条件优良，校园环境幽雅，被全国绿化委员会授予“全国部门绿化400佳单位”荣誉称号，被银川市人民政府命名为“花园式单位”；多次荣获自治区“民族团结进步先进集体”荣誉称号。</a:t>
            </a:r>
            <a:endParaRPr lang="en-US" sz="1400"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name="Slide 3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浙江水利水电学院</a:t>
            </a:r>
            <a:endParaRPr lang="en-US" sz="3000" dirty="0"/>
          </a:p>
        </p:txBody>
      </p:sp>
      <p:pic>
        <p:nvPicPr>
          <p:cNvPr id="3" name="Image 0" descr="https://edu-image.nosdn.127.net/275d38b792394c6e9ce3eb9c15067263.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水利水电学院是一所特色鲜明的工科类应用型本科高校。学校因水而生、因水而兴、因水而名，其前身可追溯到1953年的杭州水力发电学校、1956年的杭州水利学校和1958年的浙江电力专科学校，历经浙江水利电力学校、浙江水利水电学校、浙江水利水电专科学校、浙江水利水电学院等发展阶段。建校67年来，学校几易其名、数易其址，代代浙水人始终不忘水利报国的初心,勇担培育大禹传人的使命，走过了不凡历程。2004年时任浙江省委书记习近平在贺信中对我校提出了“建设高质量、有特色的水利水电学校”的批示和期望，为学校发展指明了方向。2013年学校更名为浙江水利水电学院，2014年实现浙江省人民政府与水利部共建，2017年获批学士学位授予单位，2019年列入浙江省应用型建设试点示范院校，2020年列为水利部强监管人才培养基地组成单位（全国高校仅3家），喜获“全国文明校园”称号。</a:t>
            </a:r>
            <a:endParaRPr lang="en-US" sz="1400"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name="Slide 3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西藏民族大学</a:t>
            </a:r>
            <a:endParaRPr lang="en-US" sz="3000" dirty="0"/>
          </a:p>
        </p:txBody>
      </p:sp>
      <p:pic>
        <p:nvPicPr>
          <p:cNvPr id="3" name="Image 0" descr="https://edu-image.nosdn.127.net/BBF0F7CB380890611491783006036E76.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藏民族大学坐落在渭水之滨古都咸阳，其前身是1958年9月15日成立的“西藏公学”。1965年4月30日，经国务院批准更名为“西藏民族学院”。2015年4月28日，经国家教育部批准更名为“西藏民族大学”。建校近六十年来，学校秉承“爱国、兴藏、笃学、敬业”的校训，弘扬“担当奉献、求真务实、和谐发展”的办学精神，为国家培养了7万余名各类优秀人才，其中涌现出了30多名省部级领导干部和一大批艺术家、作家、教授、医学家、农学家、工程师等杰出人才，赢得了“西藏干部摇篮”的美誉。</a:t>
            </a:r>
            <a:endParaRPr lang="en-US" sz="1400"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name="Slide 3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太原工业学院</a:t>
            </a:r>
            <a:endParaRPr lang="en-US" sz="3000" dirty="0"/>
          </a:p>
        </p:txBody>
      </p:sp>
      <p:pic>
        <p:nvPicPr>
          <p:cNvPr id="3" name="Image 0" descr="https://edu-image.nosdn.127.net/BE3682732A623D83D571D73B5448EFA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太原工业学院是一所以工程应用为特色，涵盖工、理、经、管、文、法、艺、教八大学科门类，多学科相互支撑、协调发展的全日制普通本科高校；是国家“十三五”应用型本科产教融合发展工程规划项目支持高校，是山西省确定的向应用型转变的首批试点高校，是山西省深化创新创业教育改革示范高校。2007年3月经教育部批准，独立设置为全日制普通本科学校。2015年，通过教育部本科教学工作合格评估。2015年正式加入中国应用技术大学（学院）联盟。</a:t>
            </a:r>
            <a:endParaRPr lang="en-US" sz="1400"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name="Slide 3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广州中医药大学</a:t>
            </a:r>
            <a:endParaRPr lang="en-US" sz="3000" dirty="0"/>
          </a:p>
        </p:txBody>
      </p:sp>
      <p:pic>
        <p:nvPicPr>
          <p:cNvPr id="3" name="Image 0" descr="https://mooc-image.nosdn.127.net/51d993f0076244088f1e4be4aea176a9.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州中医药大学创办于1956年，建校基础是成立于1924年的广东中医药专门学校，是新中国首批建立的四所中医药高等学校之一，原直属国家卫生部、国家中医药管理局领导，2000年转由广东省人民政府管理。2017年入选首批国家“双一流”学科建设高校，2018年整体进入广东省高水平大学建设单位。</a:t>
            </a:r>
            <a:endParaRPr lang="en-US" sz="1400"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name="Slide 3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长沙理工大学</a:t>
            </a:r>
            <a:endParaRPr lang="en-US" sz="3000" dirty="0"/>
          </a:p>
        </p:txBody>
      </p:sp>
      <p:pic>
        <p:nvPicPr>
          <p:cNvPr id="3" name="Image 0" descr="https://edu-image.nosdn.127.net/81AE596FBC45839943774A90D1A73572.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长沙理工大学是一所以工为主，工、理、管、经、文、法、哲、艺等多学科协调发展，以本科教育为主体，具有博士后科研流动站、博士学位授予权和硕士生推免权的多科性大学。</a:t>
            </a:r>
            <a:endParaRPr lang="en-US" sz="1400"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name="Slide 3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呼伦贝尔学院</a:t>
            </a:r>
            <a:endParaRPr lang="en-US" sz="3000" dirty="0"/>
          </a:p>
        </p:txBody>
      </p:sp>
      <p:pic>
        <p:nvPicPr>
          <p:cNvPr id="3" name="Image 0" descr="https://edu-image.nosdn.127.net/C9A903C7FC82D3E0A71B59A784D5E284.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呼伦贝尔学院是呼伦贝尔地区唯一一所地方综合性本科院校，其坐落于中国最美草原、中国最佳民族风情魅力城市——内蒙古自治区呼伦贝尔市，是一所兼具地方与民族特色，多元一体的高等院校。</a:t>
            </a:r>
            <a:endParaRPr lang="en-US" sz="1400"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name="Slide 3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四川美术学院</a:t>
            </a:r>
            <a:endParaRPr lang="en-US" sz="3000" dirty="0"/>
          </a:p>
        </p:txBody>
      </p:sp>
      <p:pic>
        <p:nvPicPr>
          <p:cNvPr id="3" name="Image 0" descr="https://edu-image.nosdn.127.net/12EBB9E4EF9F84E78B4CE1E971C74D90.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四川美术学院是西南地区唯一一所高等美术院校，现有九龙坡区黄桷坪校区和沙坪坝区大学城虎溪校区，占地总面积1200亩。2018年11月，学校在重庆市两江新区选址150亩，兴办国际设计学院（中国西部艺术港）。</a:t>
            </a:r>
            <a:endParaRPr lang="en-US" sz="1400" dirty="0"/>
          </a:p>
          <a:p>
            <a:pPr indent="0" marL="0">
              <a:buNone/>
            </a:pPr>
            <a:r>
              <a:rPr lang="en-US" sz="1400" dirty="0">
                <a:solidFill>
                  <a:srgbClr val="000000"/>
                </a:solidFill>
              </a:rPr>
              <a:t>学校确立“国内一流、国际知名”的办学定位和“高素质、创新性、实践型”艺术人才培养目标。学校拥有艺术学门类下的美术学、设计学、戏剧与影视学、艺术学理论4个一级学科，设有本科招生专业24个，学科专业实力在重庆市和全国同类院校居于前列。</a:t>
            </a:r>
            <a:endParaRPr lang="en-US" sz="1400"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name="Slide 3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云南财经大学</a:t>
            </a:r>
            <a:endParaRPr lang="en-US" sz="3000" dirty="0"/>
          </a:p>
        </p:txBody>
      </p:sp>
      <p:pic>
        <p:nvPicPr>
          <p:cNvPr id="3" name="Image 0" descr="https://edu-image.nosdn.127.net/214D2A4334F40B462DB817085D0372C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云南财经大学始建于1951年，2007年教育部公布本科教学工作水平评估结论为优秀等级，2013年成为应用经济学、工商管理和统计学三个一级学科博士授权点单位，2014年获批设立应用经济学博士后流动站。经过69年的发展，学校已形成了学士、硕士、博士教育有机衔接，兼有留学生教育和继续教育的多层次人才培养体系，成为以经济学、管理学为主，法学、哲学、文学、理学、工学、艺术等学科协同发展的多科性大学。</a:t>
            </a:r>
            <a:endParaRPr lang="en-US" sz="1400"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name="Slide 3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中华女子学院</a:t>
            </a:r>
            <a:endParaRPr lang="en-US" sz="3000" dirty="0"/>
          </a:p>
        </p:txBody>
      </p:sp>
      <p:pic>
        <p:nvPicPr>
          <p:cNvPr id="3" name="Image 0" descr="https://edu-image.nosdn.127.net/C5844FBA68F97F7182A8559E773C6D8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华女子学院是全国妇联所属、教育部批准备案的全国第一所公办全日制本科女子普通高等学校，前身是1949年由蔡畅、邓颖超、康克清等革命前辈创办的新中国妇女职业学校。1995年，学校迁址并启用现校名。1996年，学校开始举办普通本科教育。2002年，学校由成人高校转制为普通高校。2019年，学校加挂“全国妇联干部培训学院”牌子。</a:t>
            </a:r>
            <a:endParaRPr lang="en-US" sz="1400" dirty="0"/>
          </a:p>
          <a:p>
            <a:pPr indent="0" marL="0">
              <a:buNone/>
            </a:pPr>
            <a:r>
              <a:rPr lang="en-US" sz="1400" dirty="0">
                <a:solidFill>
                  <a:srgbClr val="000000"/>
                </a:solidFill>
              </a:rPr>
              <a:t>学校现有教职工477人、全日制在校生5248人。设有社会工作学院、法学院、管理学院、儿童发展与教育学院、艺术学院、文化传播学院、女性学系、金融系、外语系、计算机系、思想政治理论教学部、体育部等教学院系部。设有1个社会工作专业硕士点，24个本科专业，涵盖法学、教育学、管理学、经济学、文学、艺术学、工学7个学科门类。学前教育、法学2个专业为北京市专业综合改革试点项目；社会工作、学前教育、女性学3个专业成为国家级特色专业建设点和北京市特色专业建设点。学前教育和女性学2个专业是北京市一流本科专业建设点。</a:t>
            </a: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华南理工大学</a:t>
            </a:r>
            <a:endParaRPr lang="en-US" sz="3000" dirty="0"/>
          </a:p>
        </p:txBody>
      </p:sp>
      <p:pic>
        <p:nvPicPr>
          <p:cNvPr id="3" name="Image 0" descr="https://img-ph-mirror.nosdn.127.net/SxHU6sG8fBLGwJB0-kt0Gg==/659764261221660128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南理工大学是直属教育部的全国重点大学，坐落在南方名城广州，占地面积294多万平方米,原名华南工学院，组建于1952年全国高等学校院系调整时期。经过60多年的建设和发展，华南理工大学成为以工见长，理工结合，管、经、文、法等多学科协调发展的综合性研究型大学。</a:t>
            </a:r>
            <a:endParaRPr lang="en-US" sz="1400" dirty="0"/>
          </a:p>
          <a:p>
            <a:pPr indent="0" marL="0">
              <a:buNone/>
            </a:pPr>
            <a:r>
              <a:rPr lang="en-US" sz="1400" dirty="0">
                <a:solidFill>
                  <a:srgbClr val="000000"/>
                </a:solidFill>
              </a:rPr>
              <a:t>轻工技术与工程、食品科学与工程、城乡规划学、材料科学与工程、建筑学、化学工程与技术、风景园林学等学科整体水平进入全国前十位。化学、材料学、工程学、农业科学、物理学、生物学与生物化学6个学科进入国际ESI全球排名前1%。</a:t>
            </a:r>
            <a:endParaRPr lang="en-US" sz="1400"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name="Slide 3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福州外语外贸学院</a:t>
            </a:r>
            <a:endParaRPr lang="en-US" sz="3000" dirty="0"/>
          </a:p>
        </p:txBody>
      </p:sp>
      <p:pic>
        <p:nvPicPr>
          <p:cNvPr id="3" name="Image 0" descr="https://edu-image.nosdn.127.net/88FECBA492E3885013F11B0932ADF360.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州外语外贸学院是教育部批准建立的全日制普通本科大学。学校全面贯彻党的教育方针，坚持社会主义办学方向，秉承举办者吴钦明先生“教育是一种大爱”的情怀，积极倡导“善心、善言、善行”的教育理念。</a:t>
            </a:r>
            <a:endParaRPr lang="en-US" sz="1400" dirty="0"/>
          </a:p>
          <a:p>
            <a:pPr indent="0" marL="0">
              <a:buNone/>
            </a:pPr>
            <a:r>
              <a:rPr lang="en-US" sz="1400" dirty="0">
                <a:solidFill>
                  <a:srgbClr val="000000"/>
                </a:solidFill>
              </a:rPr>
              <a:t>学校构建文、经、管、艺、工等多学科协调发展的办学格局，现有7个二级教学单位，26个本科专业，全日制本科生16300余人。</a:t>
            </a:r>
            <a:endParaRPr lang="en-US" sz="1400" dirty="0"/>
          </a:p>
          <a:p>
            <a:pPr indent="0" marL="0">
              <a:buNone/>
            </a:pPr>
            <a:r>
              <a:rPr lang="en-US" sz="1400" dirty="0">
                <a:solidFill>
                  <a:srgbClr val="000000"/>
                </a:solidFill>
              </a:rPr>
              <a:t>福建省教育评估研究中心发布的《2018福建省普通高校发展潜力监测报告》中指出我校2017年办学发展潜力居福建省民办本科高校首位。</a:t>
            </a:r>
            <a:endParaRPr lang="en-US" sz="1400"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name="Slide 3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黄淮学院</a:t>
            </a:r>
            <a:endParaRPr lang="en-US" sz="3000" dirty="0"/>
          </a:p>
        </p:txBody>
      </p:sp>
      <p:pic>
        <p:nvPicPr>
          <p:cNvPr id="3" name="Image 0" descr="https://edu-image.nosdn.127.net/AA2EFD396170E9EA5CBE9F7E6171327F.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黄淮学院是2004年经教育部批准升格的一所公办全日制普通本科高校，具有45年的办学历史，是教育部应用技术大学改革战略研究试点院校、中国应用技术大学联盟副理事长单位、河南省首批示范性应用技术类型本科院校，河南省文明单位、河南省园林绿化先进单位，河南省党风廉政建设先进单位。</a:t>
            </a:r>
            <a:endParaRPr lang="en-US" sz="1400"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name="Slide 3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安徽农业大学</a:t>
            </a:r>
            <a:endParaRPr lang="en-US" sz="3000" dirty="0"/>
          </a:p>
        </p:txBody>
      </p:sp>
      <p:pic>
        <p:nvPicPr>
          <p:cNvPr id="3" name="Image 0" descr="https://edu-image.nosdn.127.net/BEBA2840591265F371FBC5C5DC38595D.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农业大学坐落于安徽省会合肥，是一所办学历史悠久、以农林生命学科为优势和特色的省政府与农业农村部、国家林业和草原局合作共建高校，是全国首批建设“新农村发展研究院”的十所高校之一，是“中西部高校基础能力建设工程”项目高校，是安徽省“特色高水平”大学重点建设高校。</a:t>
            </a:r>
            <a:endParaRPr lang="en-US" sz="1400"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name="Slide 3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吉林体育学院</a:t>
            </a:r>
            <a:endParaRPr lang="en-US" sz="3000" dirty="0"/>
          </a:p>
        </p:txBody>
      </p:sp>
      <p:pic>
        <p:nvPicPr>
          <p:cNvPr id="3" name="Image 0" descr="https://edu-image.nosdn.127.net/7EA1F5DEBC9B043E3717FEF5049E0B11.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吉林体育学院成立于1958年，是吉林省唯一一所高等体育专业院校。学校拥有体育学和公共管理一级学科硕士学位授权点、体育硕士专业学位授权点、艺术硕士专业学位授权点、教育学硕士专业学位授权点，博士学位授予立项建设单位。拥有省级“重中之重”重点立项建设一级学科1个（涵盖4个二级学科），二级省级重点学科2个。11个本科专业，7个专科专业，涵盖教育学等五大学科门类。形成了包括研究生教育、本科教育、专科教育、继续教育、中职教育在内的多层次、多形式的人才培养体系。</a:t>
            </a:r>
            <a:endParaRPr lang="en-US" sz="1400"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name="Slide 3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武汉轻工大学</a:t>
            </a:r>
            <a:endParaRPr lang="en-US" sz="3000" dirty="0"/>
          </a:p>
        </p:txBody>
      </p:sp>
      <p:pic>
        <p:nvPicPr>
          <p:cNvPr id="3" name="Image 0" descr="https://edu-image.nosdn.127.net/C8E1A58F4B236DACCB6A0802BC56BD31.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轻工大学位于武汉市，是全国最早培养粮食行业专门人才的学校。自1951年建校以来，曾先后隶属于原国家粮食部、商业部、国内贸易部，1998年实行中央和地方共建，以湖北省管理为主的管理体制，是国家粮食和物资储备局与湖北省人民政府共建高校和湖北省国内一流学科建设高校。学校坚持“育人为本、质量立校、人才强校、特色兴校”的办学理念，以轻工食品类学科为特色，食品营养与人类健康领域相关学科优势明显，以工科为主干，工、管、理、文、经、农、艺、法等学科协调发展的多科性大学格局。</a:t>
            </a:r>
            <a:endParaRPr lang="en-US" sz="1400"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name="Slide 3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兰州石化职业技术大学</a:t>
            </a:r>
            <a:endParaRPr lang="en-US" sz="3000" dirty="0"/>
          </a:p>
        </p:txBody>
      </p:sp>
      <p:pic>
        <p:nvPicPr>
          <p:cNvPr id="3" name="Image 0" descr="https://edu-image.nosdn.127.net/AE2DEBED09E9EF7F8FCED769D9A51C25.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兰州石化职业技术学院前身为始建于1956年的石油部兰州石油学校和化工部兰州化工学校以及兰炼职工大学、兰化职工大学。1984年，直属中国石化总公司；2000年划转甘肃省；1999年，经教育部批准转制为兰州石化职业技术学院，是甘肃省第一所独立设置的高等职业技术学院；2005年通过了ISO9001:2000国际质量管理体系认证；2006年，被教育部、财政部确定为国家首批28所示范性高职院校；2016年，被甘肃省人民政府确定为“双一流”大学项目建设院校。</a:t>
            </a:r>
            <a:endParaRPr lang="en-US" sz="1400"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name="Slide 3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广州美术学院</a:t>
            </a:r>
            <a:endParaRPr lang="en-US" sz="3000" dirty="0"/>
          </a:p>
        </p:txBody>
      </p:sp>
      <p:pic>
        <p:nvPicPr>
          <p:cNvPr id="3" name="Image 0" descr="https://edu-image.nosdn.127.net/BAE09BDB1063D646358D9271688700CC.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州美术学院前身是中南美术专科学校，1953年经高等教育部批准创建于湖北武汉，时由中南文艺学院、华南人民文学艺术学院、广西省艺术专科学校等院校相关系科合并而成。1958年中南美术专科学校由武汉南迁广州，更名为广州美术学院。1981年获全国首批硕士学位授予权，1987年开始招收外国及港澳台地区学生，2005年获准为国家首批艺术硕士（MFA）培养试点单位，2010年被广东省确定为省级博士点建设单位。</a:t>
            </a:r>
            <a:endParaRPr lang="en-US" sz="1400"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name="Slide 3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合肥师范学院</a:t>
            </a:r>
            <a:endParaRPr lang="en-US" sz="3000" dirty="0"/>
          </a:p>
        </p:txBody>
      </p:sp>
      <p:pic>
        <p:nvPicPr>
          <p:cNvPr id="3" name="Image 0" descr="https://edu-image.nosdn.127.net/DAA239DE3ED8A1A97ACB62AD1BC972BC.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合肥师范学院位于安徽省合肥市，是全国首批“服务国家特殊需求专业学位研究生”培养试点单位、“国培计划”示范性培训项目实施单位、“卓越教师培养计划”试点单位、“十三五”应用型本科产教融合工程实施高校，安徽省高等教育振兴计划首批“地方应用型高水平大学”建设高校、“创业学院”立项单位。</a:t>
            </a:r>
            <a:endParaRPr lang="en-US" sz="1400" dirty="0"/>
          </a:p>
          <a:p>
            <a:pPr indent="0" marL="0">
              <a:buNone/>
            </a:pPr>
            <a:r>
              <a:rPr lang="en-US" sz="1400" dirty="0">
                <a:solidFill>
                  <a:srgbClr val="000000"/>
                </a:solidFill>
              </a:rPr>
              <a:t>学校前身是安徽教育学院，创建于1955年，2007年改建为省属普通本科院校。</a:t>
            </a:r>
            <a:endParaRPr lang="en-US" sz="1400"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name="Slide 3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广州体育学院</a:t>
            </a:r>
            <a:endParaRPr lang="en-US" sz="3000" dirty="0"/>
          </a:p>
        </p:txBody>
      </p:sp>
      <p:pic>
        <p:nvPicPr>
          <p:cNvPr id="3" name="Image 0" descr="https://edu-image.nosdn.127.net/94BB705A753979008C351FDF240E8A40.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州体育学院创建于1956年，位于粤港澳大湾区广州市中心，是一所以本科、硕士研究生教育为主的省属公立普通高等学校、华南地区唯一独立设置的高等体育院校、粤港澳大湾区体育教育与发展联盟首任理事长单位。学校秉持“厚德学博、文精武杰”的校训，发扬“人生能有几回搏”的容国团精神，以建设一流体育学校为目标，弘扬岭南体育文化，彰显运动健康、竞技体育和休闲体育优势，为人类健康、国家体育战略和地方经济社会发展服务。</a:t>
            </a:r>
            <a:endParaRPr lang="en-US" sz="1400"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name="Slide 3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山东体育学院</a:t>
            </a:r>
            <a:endParaRPr lang="en-US" sz="3000" dirty="0"/>
          </a:p>
        </p:txBody>
      </p:sp>
      <p:pic>
        <p:nvPicPr>
          <p:cNvPr id="3" name="Image 0" descr="https://edu-image.nosdn.127.net/00F642D611BE1AF8349AC55AB11AE5E5.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体育学院创建于1958年，是山东省唯一的体育高等学府，建有济南（校本部）和日照两个校区，具有光荣的办学历史和扎实的办学基础，培养了4万多名优秀毕业生。学校2005年获批体育学硕士一级学科授予权，2017年获批教育硕士专业学位研究生授予权和博士学位授予点立项（培育）建设单位，现设有本科专业23个。学校秉承“坚卓竞远”“严勤创实”的校训校风，践行“对接需求、协同创新、集聚特色”的发展理念，是国内著名、特色鲜明的应用型专业体育院校。</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四川大学</a:t>
            </a:r>
            <a:endParaRPr lang="en-US" sz="3000" dirty="0"/>
          </a:p>
        </p:txBody>
      </p:sp>
      <p:pic>
        <p:nvPicPr>
          <p:cNvPr id="3" name="Image 0" descr="https://img-ph-mirror.nosdn.127.net/BGwjhxxuCOcKze4LsV0yfA==/663018375835061311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大学是教育部直属全国重点大学，是布局在中国西部、“985工程”和“211工程”重点建设的高水平研究型综合大学。四川大学由原四川大学、原成都科技大学、原华西医科大学三所全国重点大学经过两次合并而成。四川大学在长期的办学历程中，形成了深厚的人文底蕴、扎实的办学基础和以校训“海纳百川，有容乃大”、校风“严谨、勤奋、求是、创新”为核心的川大精神。</a:t>
            </a:r>
            <a:endParaRPr lang="en-US" sz="1400"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name="Slide 3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南昌理工学院</a:t>
            </a:r>
            <a:endParaRPr lang="en-US" sz="3000" dirty="0"/>
          </a:p>
        </p:txBody>
      </p:sp>
      <p:pic>
        <p:nvPicPr>
          <p:cNvPr id="3" name="Image 0" descr="https://edu-image.nosdn.127.net/B89D0E8356972FEEA852BD34F6CC1C4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南昌理工学院（Nanchang Institute of Technology）坐落于江西省省会城市——南昌市，是教育部批准设置的普通本科高校，学士学位授予权单位。</a:t>
            </a:r>
            <a:endParaRPr lang="en-US" sz="1400" dirty="0"/>
          </a:p>
          <a:p>
            <a:pPr indent="0" marL="0">
              <a:buNone/>
            </a:pPr>
            <a:r>
              <a:rPr lang="en-US" sz="1400" dirty="0">
                <a:solidFill>
                  <a:srgbClr val="000000"/>
                </a:solidFill>
              </a:rPr>
              <a:t>据2018年3月学校官网显示，学校占地面积4100余亩，校舍总建筑面积84万平方米，馆藏图书300余万册，各种教育资产总计达17.78亿，教学仪器设备总值1.82亿。 [1] </a:t>
            </a:r>
            <a:endParaRPr lang="en-US" sz="1400" dirty="0"/>
          </a:p>
          <a:p>
            <a:pPr indent="0" marL="0">
              <a:buNone/>
            </a:pPr>
            <a:r>
              <a:rPr lang="en-US" sz="1400" dirty="0">
                <a:solidFill>
                  <a:srgbClr val="000000"/>
                </a:solidFill>
              </a:rPr>
              <a:t>学校设有19个学院2个教学部，下设本科专业59个、专科专业53个，与华东交通大学联合培养硕士研究生，江西省高校“十二五”重点学科2个（新能源科学与工程、军事法学），有在校生近2.7万人</a:t>
            </a:r>
            <a:endParaRPr lang="en-US" sz="1400"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name="Slide 3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福建农林大学金山学院</a:t>
            </a:r>
            <a:endParaRPr lang="en-US" sz="3000" dirty="0"/>
          </a:p>
        </p:txBody>
      </p:sp>
      <p:pic>
        <p:nvPicPr>
          <p:cNvPr id="3" name="Image 0" descr="https://edu-image.nosdn.127.net/0B1E4D09F206DF8586668CEB934E743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农林大学金山学院是2006年国家教育部批准成立的全日制本科层次独立学院，地处福建省福州市，占地面积720亩，建筑面积约24万平方米，校园内鸟语花香，生机盎然，环境优雅，设施完备。自2011年起在福建省本二批次招生，2012年增列为学士学位授予单位，2013年入选大学生创新创业训练计划国家级学校，2016年入选福建省普通本科高校向应用型转变试点项目；曾连续两年获福建省高校毕业生就业工作评估“优秀”等级，先后荣获“福建省学生资助工作先进单位”“福建省教育系统先进教工小家”等称号。</a:t>
            </a:r>
            <a:endParaRPr lang="en-US" sz="1400"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name="Slide 3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成都体育学院</a:t>
            </a:r>
            <a:endParaRPr lang="en-US" sz="3000" dirty="0"/>
          </a:p>
        </p:txBody>
      </p:sp>
      <p:pic>
        <p:nvPicPr>
          <p:cNvPr id="3" name="Image 0" descr="https://edu-image.nosdn.127.net/62E93D881D49B09F97EA5EE74CD9E3E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体育学院为原国家体育总局直属的六所体育院校之一，是国内办学历史最悠久的体育院校，是四川省唯一具有体育学博士学位授予权的高校。学校现有21个本科专业，体育学和运动医学为四川省“双一流”建设学科。学校充分发挥服务地方经济社会发展及行业发展的智囊作用，主导成立了7个行业协会，长期为国家及四川省运动队提供科技攻关及医疗服务，助力国家短道速滑队、国家女子网球队、国家射击射箭队在奥运会、亚运会夺得金牌，为国家和地方竞技体育的发展做出了积极贡献。</a:t>
            </a:r>
            <a:endParaRPr lang="en-US" sz="1400"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name="Slide 3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锦州医科大学</a:t>
            </a:r>
            <a:endParaRPr lang="en-US" sz="3000" dirty="0"/>
          </a:p>
        </p:txBody>
      </p:sp>
      <p:pic>
        <p:nvPicPr>
          <p:cNvPr id="3" name="Image 0" descr="https://edu-image.nosdn.127.net/3ACBC77D2947F8862DFE5D49F7C24DD2.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锦州医科大学坚持教学工作的中心地位，以立德树人为根本，不断深化教学改革，加强教学管理，提高人才培养质量，教学成果丰硕。现有普通高等教育、成人教育、高等职业技术教育和留学生教育4种办学形式；研究生、本科生、专科生3个办学层次；医学、工学、农学、管理学、教育学、经济学6个学科门类；23个本科专业，8个一级学科硕士学位授权点，59个二级学科硕士学位授权点，5个硕士专业学位授权点。历经70余年的发展，目前已成为一所以医学为主，多门类、多层次、多种办学形式的省属普通高等院校。</a:t>
            </a:r>
            <a:endParaRPr lang="en-US" sz="1400"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name="Slide 3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豫章师范学院</a:t>
            </a:r>
            <a:endParaRPr lang="en-US" sz="3000" dirty="0"/>
          </a:p>
        </p:txBody>
      </p:sp>
      <p:pic>
        <p:nvPicPr>
          <p:cNvPr id="3" name="Image 0" descr="https://edu-image.nosdn.127.net/A6D21E2666E31647D84751ABE576F350.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豫章师范学院迄今办学历史111年，是一所以培养学前教育、小学教育、特殊教育等基础教育师资为主的师范类本科院校。学校始终秉承“厚德博学，崇真重行”的校训精神，坚持“质量立校、人才强校、特色铸校、创新兴校”的办学理念，“勤研善思，务实求进”的校风，不断超越自我，不断创造辉煌，追寻着百年梦想。学校始终坚持敢创一流、勇于探索的自强精神，始终坚持师范教育而不辍，为江西乃至全国师范教育的发展作出了重要贡献。</a:t>
            </a:r>
            <a:endParaRPr lang="en-US" sz="1400"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name="Slide 3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武汉体育学院</a:t>
            </a:r>
            <a:endParaRPr lang="en-US" sz="3000" dirty="0"/>
          </a:p>
        </p:txBody>
      </p:sp>
      <p:pic>
        <p:nvPicPr>
          <p:cNvPr id="3" name="Image 0" descr="https://edu-image.nosdn.127.net/D863874F42087F6D5F7C2C5B842949D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武汉体育学院坐落在秀丽的东湖之滨，依山傍水，校园环境优美，场馆设施先进，师资力量雄厚，文化底蕴浓郁，办学特色鲜明。学校秉承“公勇诚毅，学思辨行”的校训，坚持 “融体育、科技、人文教育为一体，集道德、文化、专业素质于一身”的办学理念。2018年入选湖北省首批“双一流”建设高校。更多情况见：https://www.whsu.edu.cn/xxgk/xxjj.htm</a:t>
            </a:r>
            <a:endParaRPr lang="en-US" sz="1400"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name="Slide 3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上海立信会计金融学院</a:t>
            </a:r>
            <a:endParaRPr lang="en-US" sz="3000" dirty="0"/>
          </a:p>
        </p:txBody>
      </p:sp>
      <p:pic>
        <p:nvPicPr>
          <p:cNvPr id="3" name="Image 0" descr="https://edu-image.nosdn.127.net/020340A1085FF9579A24AB712386A35F.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立信会计金融学院是一所会计、金融特色鲜明的公办全日制普通高等学校，由原上海立信会计学院和原上海金融学院于2016年6月合并组建而成。“立信”之名源自《论语》“民无信不立”，学校的起源可追溯到由著名教育家、会计学家、“中国现代会计之父”潘序伦先生于1928年创办的立信教育事业。2011年学校获得审计专业学位硕士研究生培养资格。在90多年的办学历史中，学校被业界誉为中国现代会计教育的发祥地之一和未来金融家摇篮。2018年12月，学校被列为上海高水平地方应用型高校建设试点高校。</a:t>
            </a:r>
            <a:endParaRPr lang="en-US" sz="1400"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name="Slide 3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湖北文理学院</a:t>
            </a:r>
            <a:endParaRPr lang="en-US" sz="3000" dirty="0"/>
          </a:p>
        </p:txBody>
      </p:sp>
      <p:pic>
        <p:nvPicPr>
          <p:cNvPr id="3" name="Image 0" descr="https://edu-image.nosdn.127.net/2BD3F03F8F6347729FD736E40BF47AAD.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北文理学院是由中央和地方共建的省属全日制普通本科高等院校，是教育部本科教学工作水平评估优秀学校、硕士学位授予单位。学校坚持综合性、地方性、应用型的办学定位，开设本科专业55个，涵盖经济学、法学、教育学、文学、理学、工学、医学、管理学、艺术学等9大学科门类。坚持以内涵建设、实力提升、特色彰显为事业发展主线，大力推进质量立校、学科兴校、人才强校、服务地方、开放办学等发展战略，努力建设成为地方特色鲜明的高水平应用型综合性大学。</a:t>
            </a:r>
            <a:endParaRPr lang="en-US" sz="1400" dirty="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name="Slide 3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广东开放大学</a:t>
            </a:r>
            <a:endParaRPr lang="en-US" sz="3000" dirty="0"/>
          </a:p>
        </p:txBody>
      </p:sp>
      <p:pic>
        <p:nvPicPr>
          <p:cNvPr id="3" name="Image 0" descr="https://edu-image.nosdn.127.net/EB57B8CBE57D73710856C49DA40B18BA.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广东开放大学是广东省人民政府举办、省教育厅直属，以现代信息技术为支撑，面向社会全体成员开展远程开放教育并具有学士学位授予权的新型高等学校。</a:t>
            </a:r>
            <a:endParaRPr lang="en-US" sz="1400" dirty="0"/>
          </a:p>
          <a:p>
            <a:pPr indent="0" marL="0">
              <a:buNone/>
            </a:pPr>
            <a:r>
              <a:rPr lang="en-US" sz="1400" dirty="0">
                <a:solidFill>
                  <a:srgbClr val="000000"/>
                </a:solidFill>
              </a:rPr>
              <a:t>学校前身为成立于1978年的广东广播电视大学，与广东理工职业学院实行“一套班子、两块牌子”的管理体制，资源共享，优势互补。2012年12月，教育部批准广东广播电视大学更名为广东开放大学。学校实现了全省市县电大的整体转型，目前有19所市级开放大学、68所县级开放大学、20余所行业学院（分校），形成了覆盖全省城乡和部分行业的办学体系，是一所老百姓身边的大学。</a:t>
            </a:r>
            <a:endParaRPr lang="en-US" sz="1400" dirty="0"/>
          </a:p>
          <a:p>
            <a:pPr indent="0" marL="0">
              <a:buNone/>
            </a:pPr>
            <a:r>
              <a:rPr lang="en-US" sz="1400" dirty="0">
                <a:solidFill>
                  <a:srgbClr val="000000"/>
                </a:solidFill>
              </a:rPr>
              <a:t>学校现有人工智能学院、工程技术学院（物联网学院）、机电工程学院（标准化学院）、机器人学院、经济管理学院、法律与行政学院（健康产业学院）、文化传播与设计学院、应用外国语学院、乡村振兴学院等，开设标准化工程、文化产业管理、法学、信息安全、土木工程和计算机科学与技术等15个本科专业和电子商务、会计、建设工程管理等25个专科专业。</a:t>
            </a:r>
            <a:endParaRPr lang="en-US" sz="1400"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name="Slide 3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新疆财经大学</a:t>
            </a:r>
            <a:endParaRPr lang="en-US" sz="3000" dirty="0"/>
          </a:p>
        </p:txBody>
      </p:sp>
      <p:pic>
        <p:nvPicPr>
          <p:cNvPr id="3" name="Image 0" descr="https://edu-image.nosdn.127.net/608A6A2864F1E9B4AFF511CDB4A5EF0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新疆财经大学于1950年建校，始终坚持社会主义办学方向，践行“聚焦总目标、建设强财经”发展目标。2018年获批博士学位授予单位，有1个博士一级学科授权点、6个硕士一级学科授权点、2个硕士二级学科授权点、13个专业学位硕士授权点。有经济学、管理学、法学、工学、理学、文学六大学科，36个本科专业、4个国家级特色专业建设点、1个教育部综合改革试点专业、8个省级一流专业、4个省级实验教学示范中心。近90％毕业生坚守在新疆各行各业，在稳疆兴疆中发挥了不可替代的作用。</a:t>
            </a:r>
            <a:endParaRPr 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重庆大学</a:t>
            </a:r>
            <a:endParaRPr lang="en-US" sz="3000" dirty="0"/>
          </a:p>
        </p:txBody>
      </p:sp>
      <p:pic>
        <p:nvPicPr>
          <p:cNvPr id="3" name="Image 0" descr="https://img-ph-mirror.nosdn.127.net/eCLGXI84az5ZfSfY_lVFQQ==/660840683105175453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大学坐落于长江上游地区经济和金融中心、美丽的山水都市——中央直辖市重庆，是中央直管、教育部直属的副部级全国重点大学，国家“211工程”、“985工程”首批重点建设的大学，“2011计划”、“111计划”入选高校，“卓越大学联盟”的主要成员。</a:t>
            </a:r>
            <a:endParaRPr lang="en-US" sz="1400" dirty="0"/>
          </a:p>
          <a:p>
            <a:pPr indent="0" marL="0">
              <a:buNone/>
            </a:pPr>
            <a:r>
              <a:rPr lang="en-US" sz="1400" dirty="0">
                <a:solidFill>
                  <a:srgbClr val="000000"/>
                </a:solidFill>
              </a:rPr>
              <a:t>重庆大学创办于1929年，经1952年全国院系调整，重大在1960年成为全国重点大学；2000年，学校与重庆建筑大学、重庆建筑高等专科学校（大专和中专部）合并组建新的重庆大学。</a:t>
            </a:r>
            <a:endParaRPr lang="en-US" sz="1400"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name="Slide 3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德州职业技术学院</a:t>
            </a:r>
            <a:endParaRPr lang="en-US" sz="3000" dirty="0"/>
          </a:p>
        </p:txBody>
      </p:sp>
      <p:pic>
        <p:nvPicPr>
          <p:cNvPr id="3" name="Image 0" descr="https://edu-image.nosdn.127.net/ACBD9C5A548313952FE383FFE862AE0B.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德州职业技术学院坐落于京津冀协同发展示范城市——山东省德州市，承载着为党育人育才、职教报国兴市的使命。</a:t>
            </a:r>
            <a:endParaRPr lang="en-US" sz="1400" dirty="0"/>
          </a:p>
          <a:p>
            <a:pPr indent="0" marL="0">
              <a:buNone/>
            </a:pPr>
            <a:r>
              <a:rPr lang="en-US" sz="1400" dirty="0">
                <a:solidFill>
                  <a:srgbClr val="000000"/>
                </a:solidFill>
              </a:rPr>
              <a:t>学校是人力资源和社会保障部评选的国家高技能人才培养示范基地、国家高技能人才培训基地，是教育部评选的2015年度全国毕业生就业工作典型经验高校、2017年度全国创新创业典型经验高校，是山东省技能型人才培养特色名校和山东省优质高等职业院校立项建设单位。</a:t>
            </a:r>
            <a:endParaRPr lang="en-US" sz="1400" dirty="0"/>
          </a:p>
          <a:p>
            <a:pPr indent="0" marL="0">
              <a:buNone/>
            </a:pPr>
            <a:r>
              <a:rPr lang="en-US" sz="1400" dirty="0">
                <a:solidFill>
                  <a:srgbClr val="000000"/>
                </a:solidFill>
              </a:rPr>
              <a:t>学校占地面积1190亩，建筑面积30余万平方米，固定资产7亿元，其中教学、科研仪器设备资产值1.54亿元。校内实训基地26个，校外实习基地271个。投资2.92亿元、建设7个实训中心的德州市职业教育公共实训中心总部落户学校，学校实习实训条件跃居全省同类院校一流水平。</a:t>
            </a:r>
            <a:endParaRPr lang="en-US" sz="1400"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name="Slide 3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山西农业大学</a:t>
            </a:r>
            <a:endParaRPr lang="en-US" sz="3000" dirty="0"/>
          </a:p>
        </p:txBody>
      </p:sp>
      <p:pic>
        <p:nvPicPr>
          <p:cNvPr id="3" name="Image 0" descr="https://edu-image.nosdn.127.net/41DE93FAA2B9527E2F001042B5FB8E3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西农业大学简称山西农大，是山西省人民政府与中华人民共和国农业农村部共建的全国重点大学，是山西省唯一的农业高校，首批获得硕士学位授权、第七批获得博士学位授权的高校之一，国家首批“卓越农林人才教育培养计划”试点高校，教育部本科教学评估优秀高校，全国首批深化创新创业教育改革示范高校，国家“中西部高校基础能力建设工程”入选高校，国家级大学生创新创业训练计划实施高校，全国农业农村信息化示范基地，山西省高等教育综合改革试点高校，</a:t>
            </a:r>
            <a:endParaRPr lang="en-US" sz="1400"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name="Slide 3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西南医科大学</a:t>
            </a:r>
            <a:endParaRPr lang="en-US" sz="3000" dirty="0"/>
          </a:p>
        </p:txBody>
      </p:sp>
      <p:pic>
        <p:nvPicPr>
          <p:cNvPr id="3" name="Image 0" descr="https://edu-image.nosdn.127.net/f5037be7fa52407cad634922c497339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医科大学是四川省省属普通高等院校，坐落于川渝滇黔结合区域的国家历史文化名城、全国文明城市——泸州。其前身西南区川南医士学校始建于1951年，1959年升格为泸州医学专科学校，1978年升格为本科院校并更名为泸州医学院，1982年获得学士学位授予权，1993年成为硕士学位授予单位，2001年开始联合培养博士，2004年起开展留学本科生学历教育，2010年获准设立博士后科研工作站，2015年更名为西南医科大学。学校是四川省依法治校示范学校、四川省文明校园、四川省高等学校教育信息化示范学校。</a:t>
            </a:r>
            <a:endParaRPr lang="en-US" sz="1400"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name="Slide 3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西安航空学院</a:t>
            </a:r>
            <a:endParaRPr lang="en-US" sz="3000" dirty="0"/>
          </a:p>
        </p:txBody>
      </p:sp>
      <p:pic>
        <p:nvPicPr>
          <p:cNvPr id="3" name="Image 0" descr="https://mooc-image.nosdn.127.net/edc6e97f24294090a8c0bb07e89a65f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航空学院是一所以工科为主、多学科协调发展的全日制普通高等学校，位于历史文化名城西安。学校创建于1955年，原名为西安航空工业学校，隶属原航空工业部。1957年合并兰州航空工业学校。1960年升格为专科学校，更名为西安航空工业专科学校，后因国民经济调整而复原。1985年经原国家教委批准升格为西安航空工业技术专科学校，1993年更名为西安航空技术高等专科学校。1999年划转地方，隶属陕西省人民政府，为中央与地方共建院校。2012年经教育部批准升格为普通本科院校，更名为西安航空学院。</a:t>
            </a:r>
            <a:endParaRPr lang="en-US" sz="1400"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name="Slide 3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四川旅游学院</a:t>
            </a:r>
            <a:endParaRPr lang="en-US" sz="3000" dirty="0"/>
          </a:p>
        </p:txBody>
      </p:sp>
      <p:pic>
        <p:nvPicPr>
          <p:cNvPr id="3" name="Image 0" descr="https://edu-image.nosdn.127.net/85F7205D8E2DA3539ADA60C8D31CB1C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1.四川旅游学院是中国第一所独立设置的旅游类普通本科高等学校，是全国100所“应用型本科高校产教融合发展工程项目”建设高校，四川省教育综合改革首批试点高校，四川省本科院校整体转型发展改革试点高校2018年，被国务院侨办批准为“海外惠侨工程----中餐繁荣基地”。学校坚持“地方性、应用型”办学定位，肩负“强旅报国”的历史使命，不断深化教育改革，传承中国优秀旅游、烹饪文化，培养适应经济社会发展的应用型人才。</a:t>
            </a:r>
            <a:endParaRPr lang="en-US" sz="1400"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name="Slide 3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首都医科大学</a:t>
            </a:r>
            <a:endParaRPr lang="en-US" sz="3000" dirty="0"/>
          </a:p>
        </p:txBody>
      </p:sp>
      <p:pic>
        <p:nvPicPr>
          <p:cNvPr id="3" name="Image 0" descr="https://edu-image.nosdn.127.net/8C569406B17A1CD24CD705C5548AC71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首都医科大学创建于1960年，原名北京第二医学院，1985年更名为首都医学院，1994年更名为首都医科大学，是北京市重点高等院校，是北京市政府、国家卫生健康委员会、教育部共建院校。学校坚持以立德树人为根本，秉承“扶伤济世、敬德修业”的校训，遵循医学教育规律，牢记社会责任，把为健康中国健康北京建设、京津冀协同发展战略实施、国际一流和谐宜居之都建设做贡献为己任，努力办人民满意的大学，培养人民满意的医生。</a:t>
            </a:r>
            <a:endParaRPr lang="en-US" sz="1400"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name="Slide 3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培训需求学校</a:t>
            </a:r>
            <a:endParaRPr lang="en-US" sz="3000" dirty="0"/>
          </a:p>
        </p:txBody>
      </p:sp>
      <p:pic>
        <p:nvPicPr>
          <p:cNvPr id="3" name="Image 0" descr="https://edu-image.nosdn.127.net/a6e636c0614149d09b3d2339d8df5dd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培训学校</a:t>
            </a:r>
            <a:endParaRPr lang="en-US" sz="1400"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name="Slide 3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天津传媒学院</a:t>
            </a:r>
            <a:endParaRPr lang="en-US" sz="3000" dirty="0"/>
          </a:p>
        </p:txBody>
      </p:sp>
      <p:pic>
        <p:nvPicPr>
          <p:cNvPr id="3" name="Image 0" descr="https://edu-image.nosdn.127.net/768076BC507A608C2AE2380ED9C2919B.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天津体育学院运动与文化艺术学院是2004年经国家教育部批准成立的独立学院，是以培养我国急需的文化艺术与传媒类人才为主要办学定位的普通本科高等学校。</a:t>
            </a:r>
            <a:endParaRPr lang="en-US" sz="1400"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name="Slide 3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天津工业大学</a:t>
            </a:r>
            <a:endParaRPr lang="en-US" sz="3000" dirty="0"/>
          </a:p>
        </p:txBody>
      </p:sp>
      <p:pic>
        <p:nvPicPr>
          <p:cNvPr id="3" name="Image 0" descr="https://edu-image.nosdn.127.net/67cca21d012a4707b70a5317d365268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工业大学是教育部与天津市共建、天津市重点建设的全日制普通高等学校。学校办学历史悠久，最早的学科始建于1912年，1958年开始独立办学，原名河北纺织工学院，1968年更名为天津纺织工学院，2000年更名为天津工业大学，2017年入选国家“双一流”世界一流学科建设高校，2018年获批国防科工局与天津市共建高校，深度融入军民融合发展战略，是我国最早开展纺织高等教育的学府之一，现已发展成为一所以工为主，工、理、文、管、经、法、艺协调发展的多科性工业大学。</a:t>
            </a:r>
            <a:endParaRPr lang="en-US" sz="1400"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name="Slide 3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天津商业大学</a:t>
            </a:r>
            <a:endParaRPr lang="en-US" sz="3000" dirty="0"/>
          </a:p>
        </p:txBody>
      </p:sp>
      <p:pic>
        <p:nvPicPr>
          <p:cNvPr id="3" name="Image 0" descr="https://edu-image.nosdn.127.net/BBFB7C6E4D40FFF6D5BF665AA34C5F1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商业大学的前身是天津商学院，由国家商业部和天津市人民政府于1980年创建。1998年实行中央与地方共建、以地方管理为主的管理体制。2007年更名为天津商业大学。学校以建设商科特色鲜明、对接社会需求的高水平大学为目标，服务经济社会发展。</a:t>
            </a:r>
            <a:endParaRPr 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电子科技大学</a:t>
            </a:r>
            <a:endParaRPr lang="en-US" sz="3000" dirty="0"/>
          </a:p>
        </p:txBody>
      </p:sp>
      <p:pic>
        <p:nvPicPr>
          <p:cNvPr id="3" name="Image 0" descr="https://edu-image.nosdn.127.net/DFA796EE289BB519F16C232334E28F2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电子科技大学（University of Electronic Science and Technology of China）是教育部直属、国家“985工程”“211工程”重点建设大学、国家“双一流”建设高校（A类），坐落于有“天府之国”之称的西部经济、文化、交通中心——四川省成都市，是一所完整覆盖整个电子类学科，以电子信息科学技术为核心，以工为主，理工渗透，理、工、管、文、医协调发展的多科性研究型大学，被誉为“电子类院校排头兵”“民族电子工业摇篮”。</a:t>
            </a:r>
            <a:endParaRPr lang="en-US" sz="1400"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name="Slide 3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天津体育学院</a:t>
            </a:r>
            <a:endParaRPr lang="en-US" sz="3000" dirty="0"/>
          </a:p>
        </p:txBody>
      </p:sp>
      <p:pic>
        <p:nvPicPr>
          <p:cNvPr id="3" name="Image 0" descr="https://edu-image.nosdn.127.net/BD99828A0F3B71DC69D0BFF117C1A32B.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体育学院成立于1958年8月。当时，根据中共河北省委“10-15年普及高等教育的方针和适应教育、体育事业发展的需要”，并为准备1959年9月在北京举行的中华人民共和国第一届运动会，河北省人民委员会决定在河北省省会天津市，由原天津体育学校、石家庄师范学院体育系合并，同时在全省抽调优秀运动员，组建天津体育学院。学院的任务是培养运动员、教练员和部分高中及大学的体育教师及较高级体育专业人才。</a:t>
            </a:r>
            <a:endParaRPr lang="en-US" sz="1400"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name="Slide 3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山东交通学院</a:t>
            </a:r>
            <a:endParaRPr lang="en-US" sz="3000" dirty="0"/>
          </a:p>
        </p:txBody>
      </p:sp>
      <p:pic>
        <p:nvPicPr>
          <p:cNvPr id="3" name="Image 0" descr="https://mooc-image.nosdn.127.net/7799386453b64ed2b3a0a31cacfac4a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山东交通学院（ShanDong JiaoTong University）位于山东省济南市，是中华人民共和国交通运输部与山东省人民政府共建高校，为“山东特色名校工程”重点建设的应用型人才培养特色高校，教育部“应用科技大学改革试点战略研究”项目首批试点院校，教育部首批“新工科”研究与实践项目入选高校。</a:t>
            </a:r>
            <a:endParaRPr lang="en-US" sz="1400"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name="Slide 3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浙江海洋大学</a:t>
            </a:r>
            <a:endParaRPr lang="en-US" sz="3000" dirty="0"/>
          </a:p>
        </p:txBody>
      </p:sp>
      <p:pic>
        <p:nvPicPr>
          <p:cNvPr id="3" name="Image 0" descr="https://edu-image.nosdn.127.net/3C52D0B428F5E544D83DEA24EC9E649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海洋大学是自然资源部与浙江省人民政府共建的以海洋为特色的教学研究型大学。学校创建于1958年，2000年之后舟山卫生学校、浙江水产学校、浙江省海洋水产研究所、舟山石油化工学校和舟山商业学校等学校（单位）相继并（进）入，2016年更为现名。60年来，学校积淀形成了“海纳百川、自强不息”的校训精神，为我国东部特别是浙江省海洋人才培养、科技创新、产业升级和文化传承做出了重要贡献，逐步探索出了一条符合高等教育发展规律、与区域经济社会发展紧密结合、海洋特色日趋鲜明的办学之路。</a:t>
            </a:r>
            <a:endParaRPr lang="en-US" sz="1400"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name="Slide 3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河北大学</a:t>
            </a:r>
            <a:endParaRPr lang="en-US" sz="3000" dirty="0"/>
          </a:p>
        </p:txBody>
      </p:sp>
      <p:pic>
        <p:nvPicPr>
          <p:cNvPr id="3" name="Image 0" descr="https://img-ph-mirror.nosdn.127.net/3XOc0v1SShX4Y1Zy9PKg0A==/660866191774832553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大学是教育部与河北省人民政府“部省合建”高校，也是河北省重点支持的国家一流大学建设一层次高校。学校始建于1921年，初名天津工商大学。建校九十余年来，育就了“实事求是”的校训传统，“博学、求真、惟恒、创新”的校风精神。学校设有一级学科博士点15个；一级学科硕士点46个，硕士专业学位授权类别30种；95个本科专业。学科专业分布在哲学、经济学、法学、教育学、文学、历史学、理学、工学、农学、医学、管理学、艺术学12大门类，是全国学科门类设置最齐全的高校之一。</a:t>
            </a:r>
            <a:endParaRPr lang="en-US" sz="1400"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name="Slide 3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燕山大学</a:t>
            </a:r>
            <a:endParaRPr lang="en-US" sz="3000" dirty="0"/>
          </a:p>
        </p:txBody>
      </p:sp>
      <p:pic>
        <p:nvPicPr>
          <p:cNvPr id="3" name="Image 0" descr="https://edu-image.nosdn.127.net/EEE6B83F99D29C3E2132CB116E23E68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燕山大学位于河北省秦皇岛市，源于哈尔滨工业大学，始建于1920年，是河北省人民政府、教育部、工业和信息化部、国家国防科技工业局四方共建的全国重点大学，河北省重点支持的国家一流大学和世界一流学科建设高校，北京高科大学联盟成员，占地面积4000亩，师生员工4万余名，现有64个本科专业，其中11个专业通过工程教育专业认证，学科格局合理，主要服务国家装备制造业、战略性新兴产业、国防科技工业和区域经济社会发展。</a:t>
            </a:r>
            <a:endParaRPr lang="en-US" sz="1400"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name="Slide 3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河北经贸大学</a:t>
            </a:r>
            <a:endParaRPr lang="en-US" sz="3000" dirty="0"/>
          </a:p>
        </p:txBody>
      </p:sp>
      <p:pic>
        <p:nvPicPr>
          <p:cNvPr id="3" name="Image 0" descr="https://edu-image.nosdn.127.net/2C5E8EE311AE21A0F8D63713E6241940.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经贸大学是河北省重点建设的骨干大学，是一所以经济学、管理学、法学为主，兼有文学、理学、工学和艺术学的多学科财经类大学。学校始于1953年创办的河北省供销合作社石家庄合作学校，1995年由河北财经学院、河北经贸学院、河北商业高等专科学校合并组建而成。</a:t>
            </a:r>
            <a:endParaRPr lang="en-US" sz="1400"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name="Slide 3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西华大学</a:t>
            </a:r>
            <a:endParaRPr lang="en-US" sz="3000" dirty="0"/>
          </a:p>
        </p:txBody>
      </p:sp>
      <p:pic>
        <p:nvPicPr>
          <p:cNvPr id="3" name="Image 0" descr="https://mooc-image.nosdn.127.net/e238d2b06a514298b1d1b7986158d42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西华大学（Xihua University）简称“西华”，位于四川省成都市，是一所学科门类齐全、多学科协调发展的省属重点综合性大学，入选“中西部高校基础能力建设工程”、“卓越工程师教育培养计划2.0”、“四川2011计划”、四川省卓越工程师教育培养计划”、“四川省“双一流”建设计划”，是中国人民解放军全军“边防军人子女预科班”入选高校、教育部易班全国共建示范高校，四川省深化创新创业教育改革示范高校，具有向全国推荐优秀应届本科毕业生免试攻读硕士研究生的资格。</a:t>
            </a:r>
            <a:endParaRPr lang="en-US" sz="1400"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name="Slide 3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延安大学</a:t>
            </a:r>
            <a:endParaRPr lang="en-US" sz="3000" dirty="0"/>
          </a:p>
        </p:txBody>
      </p:sp>
      <p:pic>
        <p:nvPicPr>
          <p:cNvPr id="3" name="Image 0" descr="https://edu-image.nosdn.127.net/B1D438AD2537E8395963F8CC62BA66A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延安大学是毛泽东同志亲自命名、中国共产党创办的第一所综合性大学,其历史可以上溯到1937年的陕北公学。1941年，中共中央政治局决定将陕北公学、中国女子大学、泽东青年干部学校合并成立延安大学。之后，延安鲁迅艺术文学院、自然科学院、民族学院等相继并入。1947年延安大学部分师生远赴东北、华北、西北各地办学。1958年7月，陕西省人民政府决定重建延安大学。学校现为陕西省人民政府与教育部共建大学、陕西省属重点大学、陕西省高水平建设大学。</a:t>
            </a:r>
            <a:endParaRPr lang="en-US" sz="1400"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name="Slide 3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南昌航空大学</a:t>
            </a:r>
            <a:endParaRPr lang="en-US" sz="3000" dirty="0"/>
          </a:p>
        </p:txBody>
      </p:sp>
      <p:pic>
        <p:nvPicPr>
          <p:cNvPr id="3" name="Image 0" descr="https://edu-image.nosdn.127.net/4F3F44EC96E7C457116E918B4541B83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昌航空大学是江西省人民政府与国家国防科技工业局共建的高等学校，是教育部第二批卓越工程师教育培养计划实施高校，是“中国政府奖学金”来华留学生培养院校，是教育部本科教学工作水平评估优秀高校。</a:t>
            </a:r>
            <a:endParaRPr lang="en-US" sz="1400" dirty="0"/>
          </a:p>
          <a:p>
            <a:pPr indent="0" marL="0">
              <a:buNone/>
            </a:pPr>
            <a:r>
              <a:rPr lang="en-US" sz="1400" dirty="0">
                <a:solidFill>
                  <a:srgbClr val="000000"/>
                </a:solidFill>
              </a:rPr>
              <a:t>　　学校大学生创新创业基地命名为第三批江西省大学生创业孵化基地创建单位，并确定为全国“大学生KAB创业教育基地”。在2013—2017年中国高校创新人才培养暨学科竞赛评估中位居全国第111位；在“全国高校团学创业教育工作指数100强”中位列第56位，为江西省高校之最。</a:t>
            </a:r>
            <a:endParaRPr lang="en-US" sz="1400"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name="Slide 3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河北医科大学</a:t>
            </a:r>
            <a:endParaRPr lang="en-US" sz="3000" dirty="0"/>
          </a:p>
        </p:txBody>
      </p:sp>
      <p:pic>
        <p:nvPicPr>
          <p:cNvPr id="3" name="Image 0" descr="https://edu-image.nosdn.127.net/7BF125DD16BDAD12126B85CC25241E55.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河北医科大学（Hebei Medical University），简称“河北医大”，位于河北省省会石家庄市，由河北省人民政府、国家卫生和计划生育委员会和教育部三方共建， 入选国家“中西部高校基础能力建设工程”、“卓越医生教育培养计划”、“特色重点学科项目”，是一所具有百年历史和优良医学教育传统的省属重点骨干大学；现已成为集教学、科研、医疗为一体的综合性医科大学。</a:t>
            </a: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西安交通大学</a:t>
            </a:r>
            <a:endParaRPr lang="en-US" sz="3000" dirty="0"/>
          </a:p>
        </p:txBody>
      </p:sp>
      <p:pic>
        <p:nvPicPr>
          <p:cNvPr id="3" name="Image 0" descr="https://img-ph-mirror.nosdn.127.net/VIrvUbRre37mFqiIVfCuoA==/659932926305228992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交通大学是国家教育部直属重点大学，为我国最早兴办的高等学府之一。其前身是1896年创建于上海的南洋公学，1921年改称交通大学，1956年国务院决定交通大学内迁西安，1959年定名为西安交通大学，并被列为全国重点大学。西安交通大学是“七五 ”、“八五”首批重点建设项目学校，是首批进入国家“211”和 “985”工程建设，被国家确定为以建设世界知名高水平大学为目标的学校。2017年，在国家公布的“双一流”建设名单中，入选一流大学A类建设高校，8个学科入选一流建设学科。</a:t>
            </a:r>
            <a:endParaRPr lang="en-US" sz="1400"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name="Slide 3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安庆师范大学</a:t>
            </a:r>
            <a:endParaRPr lang="en-US" sz="3000" dirty="0"/>
          </a:p>
        </p:txBody>
      </p:sp>
      <p:pic>
        <p:nvPicPr>
          <p:cNvPr id="3" name="Image 0" descr="https://edu-image.nosdn.127.net/B764E17E7FF6C013528892C36594B9FC.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Anqing Normal University，简称安庆师大（AQNU），位于国家历史文化名城—安徽省安庆市，是直属于安徽省人民政府的全日制普通高等学校，是教育部高校本科教学工作水平评估优秀院校、全国首批拥有学士学位授予权单位。学校入选第二期“中西部高校基础能力建设工程”项目、“数据中国”百校工程首批试点院校、国家大学生文化素质教育基地。</a:t>
            </a:r>
            <a:endParaRPr lang="en-US" sz="1400"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name="Slide 3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闽南师范大学</a:t>
            </a:r>
            <a:endParaRPr lang="en-US" sz="3000" dirty="0"/>
          </a:p>
        </p:txBody>
      </p:sp>
      <p:pic>
        <p:nvPicPr>
          <p:cNvPr id="3" name="Image 0" descr="https://edu-image.nosdn.127.net/BB87CE3F3BCE9B3B0037BAEE36DA9DBC.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闽南师范大学是福建省重点建设大学。由原龙溪师范学校于1958年设立师范大专班发展而来；1986年更名为漳州师范学院；2013年更名为闽南师范大学，同时本科专业列入本一批招生。</a:t>
            </a:r>
            <a:endParaRPr lang="en-US" sz="1400" dirty="0"/>
          </a:p>
          <a:p>
            <a:pPr indent="0" marL="0">
              <a:buNone/>
            </a:pPr>
            <a:r>
              <a:rPr lang="en-US" sz="1400" dirty="0">
                <a:solidFill>
                  <a:srgbClr val="000000"/>
                </a:solidFill>
              </a:rPr>
              <a:t> 学校坚持以本科教育为主体，积极发展研究生教育，适度发展继续教育和留学生教育。现有18个学院，62个本科专业，拥有4个一级学科硕士授予点，30个二级学科硕士点，5个硕士专业学位授权点，4个博士人才培养方向。</a:t>
            </a:r>
            <a:endParaRPr lang="en-US" sz="1400" dirty="0"/>
          </a:p>
          <a:p>
            <a:pPr indent="0" marL="0">
              <a:buNone/>
            </a:pPr>
            <a:r>
              <a:rPr lang="en-US" sz="1400" dirty="0">
                <a:solidFill>
                  <a:srgbClr val="000000"/>
                </a:solidFill>
              </a:rPr>
              <a:t>学校秉承“博学、明理、砺志、笃行”校训，根植闽南，立足福建，面向全国，为社会输送了大批优秀专门人才。</a:t>
            </a:r>
            <a:endParaRPr lang="en-US" sz="1400"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name="Slide 3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浙江音乐学院</a:t>
            </a:r>
            <a:endParaRPr lang="en-US" sz="3000" dirty="0"/>
          </a:p>
        </p:txBody>
      </p:sp>
      <p:pic>
        <p:nvPicPr>
          <p:cNvPr id="3" name="Image 0" descr="https://edu-image.nosdn.127.net/EFDBEEAE129B671655746147B9AEBDD0.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浙江音乐学院</a:t>
            </a:r>
            <a:endParaRPr lang="en-US" sz="1400" dirty="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name="Slide 3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南京工业大学</a:t>
            </a:r>
            <a:endParaRPr lang="en-US" sz="3000" dirty="0"/>
          </a:p>
        </p:txBody>
      </p:sp>
      <p:pic>
        <p:nvPicPr>
          <p:cNvPr id="3" name="Image 0" descr="https://edu-image.nosdn.127.net/5BFF92B0BE6ECE2C59AF15B022D7EBA0.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南京工业大学具有百年办学历史，于2001年由原南京化工大学与原南京建筑工程学院合并而成，是国家首批入选“高等学校创新能力提升计划（2011计划）”的14所高校之一，是江苏省重点建设高校。</a:t>
            </a:r>
            <a:endParaRPr lang="en-US" sz="1400" dirty="0"/>
          </a:p>
          <a:p>
            <a:pPr indent="0" marL="0">
              <a:buNone/>
            </a:pPr>
            <a:r>
              <a:rPr lang="en-US" sz="1400" dirty="0">
                <a:solidFill>
                  <a:srgbClr val="000000"/>
                </a:solidFill>
              </a:rPr>
              <a:t>学校设有本科专业81个，拥有国家级特色专业建设点12个，教育部专业综合改革试点2个，教育部卓越工程师教育培养计划试点专业7个，国家级精品课程3门，国家级双语教学示范课程2门，国家级精品资源共享课2门，江苏高校品牌专业建设工程一期项目5个。</a:t>
            </a:r>
            <a:endParaRPr lang="en-US" sz="1400"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name="Slide 3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常州工学院</a:t>
            </a:r>
            <a:endParaRPr lang="en-US" sz="3000" dirty="0"/>
          </a:p>
        </p:txBody>
      </p:sp>
      <p:pic>
        <p:nvPicPr>
          <p:cNvPr id="3" name="Image 0" descr="https://edu-image.nosdn.127.net/ACB4FC68546AC72953D7F7277ADAD82C.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常州工学院是一所全日制普通本科院校，历经40余年发展，已成为一所以工科为主，工学、理学、管理学、经济学、文学、教育学、艺术学7大学科门类协调发展、综合性较强的多科性地方高等学校。学校设有58个本科专业，普通全日制在校生15000余人，在职教职工近1200人。学校始终坚持面向基层、服务地方的办学定位，已为社会培养输送了10万余名高素质人才。学校是国家“十三五”产教融合发展工程立项高校和首批启动高校，教育部卓越工程师教育培养计划试点高校，江苏省服务外包人才培养试点高校。</a:t>
            </a:r>
            <a:endParaRPr lang="en-US" sz="1400"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name="Slide 3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宿迁学院</a:t>
            </a:r>
            <a:endParaRPr lang="en-US" sz="3000" dirty="0"/>
          </a:p>
        </p:txBody>
      </p:sp>
      <p:pic>
        <p:nvPicPr>
          <p:cNvPr id="3" name="Image 0" descr="https://edu-image.nosdn.127.net/20fc535f17ce405887179f53f77dc0eb.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2002年6月，宿迁学院与苏州大学等八所省属高校合作举办本科教育。2014年，学校经教育部批准为独立设置的民办普通本科院校；2018年，学校通过省学位办评审成为学士学位授权单位；2020年，经教育部批准，宿迁学院成功转制为省属公办本科高校。</a:t>
            </a:r>
            <a:endParaRPr lang="en-US" sz="1400" dirty="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name="Slide 3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江苏海洋大学</a:t>
            </a:r>
            <a:endParaRPr lang="en-US" sz="3000" dirty="0"/>
          </a:p>
        </p:txBody>
      </p:sp>
      <p:pic>
        <p:nvPicPr>
          <p:cNvPr id="3" name="Image 0" descr="https://edu-image.nosdn.127.net/4DE86EDFCFF009B8DA0DF769D09CDE3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海洋大学是一所多科性应用研究型大学。学校创建于1985年，原名淮海工学院，2017年7月，学校成为博士学位授予立项建设单位；现有专任教师1160人，其中高级职称613人，正高150人，博士362人。全日制在校本科生18725人，硕士研究生140人；下设17个二级学院，开设63个本科专业；拥有江苏省海洋生物技术重点实验室等一批海洋特色鲜明、学科力量雄厚的科技研发和服务平台。近五年共主持和参与厅级以上科研项目500多个，发表论文5000多篇，三大检索收录1000余篇，申请专利200多项。</a:t>
            </a:r>
            <a:endParaRPr lang="en-US" sz="1400"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name="Slide 3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南京医科大学</a:t>
            </a:r>
            <a:endParaRPr lang="en-US" sz="3000" dirty="0"/>
          </a:p>
        </p:txBody>
      </p:sp>
      <p:pic>
        <p:nvPicPr>
          <p:cNvPr id="3" name="Image 0" descr="https://edu-image.nosdn.127.net/C7352034BF98B31FD84BD602B73A06E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医科大学创建于1934年，是江苏省属重点建设高校，2015年9月，获批成为首批教育部、国家卫生计生委与省政府共建医学院校。学校建有两个校区，设有23个学院（部），在江苏、上海、浙江、山东等地拥有24所附属医院和51所教学医院。学校近年在师资、科研、教学等多方面取得了快速发展，“十三五”期间，学校明确了建成“国际知名、特色鲜明的高水平研究型医科大学”的发展目标，以培养高质量的医药卫生人才为核心，力争在教育教学、学科和专业建设、临床诊疗等方面形成品牌与特色。</a:t>
            </a:r>
            <a:endParaRPr lang="en-US" sz="1400"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name="Slide 3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常州大学</a:t>
            </a:r>
            <a:endParaRPr lang="en-US" sz="3000" dirty="0"/>
          </a:p>
        </p:txBody>
      </p:sp>
      <p:pic>
        <p:nvPicPr>
          <p:cNvPr id="3" name="Image 0" descr="https://edu-image.nosdn.127.net/4aa9e25d349a4a83993214cbc0e50b1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常州大学坐落于经济繁荣、人文荟萃的江南历史文化名城——江苏常州，是江苏省人民政府与中国石油天然气集团有限公司、中国石油化工集团有限公司及中国海洋石油集团有限公司共建的省属全日制本科院校，江苏高水平大学建设高峰计划建设高校。学校始建于1978年，前身为南京化工学院无锡分院、常州分院。1981年经国务院批准，学校定名为江苏化工学院；1984年实行江苏省人民政府和中国石油化工总公司联合办学机制；1992年成为中国石油化工集团有限公司（原中国石油化工总公司）管理的部属院校，并更名为江苏石油化工学院；2000年实行中央与地方共建、以江苏省管理为主的管理体制；2001年江苏省商业技工学校并入江苏石油化工学院；2002年学校更名为江苏工业学院；2010年经教育部批准更名为常州大学。学校历经45年的发展，现已建成完整的学士—硕士—博士人才培养体系以及多层次的科学研究和社会服务体系。</a:t>
            </a:r>
            <a:endParaRPr lang="en-US" sz="1400"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name="Slide 3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苏州科技大学</a:t>
            </a:r>
            <a:endParaRPr lang="en-US" sz="3000" dirty="0"/>
          </a:p>
        </p:txBody>
      </p:sp>
      <p:pic>
        <p:nvPicPr>
          <p:cNvPr id="3" name="Image 0" descr="https://edu-image.nosdn.127.net/A16D9F79C55BFA250A42D11E223DDD5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苏州科技大学前身苏州科技学院是由原建设部直属的苏州城建环保学院与原铁道部直属的苏州铁道师范学院于2001年9月合并组建而成。学校坚持“立足江苏、服务行业、辐射全国、面向世界”，深入实施“人才强校、质量立校、特色名校、服务兴校、文化融校”五大战略，努力打造为地方和行业发展服务的高素质应用型人才培养基地、高水平应用研究基地、高层次决策咨询基地、高品位文化建设基地，不断提升综合实力，努力把学校建设成为有特色、有活力、有品位、国内外知名的高水平大学。</a:t>
            </a:r>
            <a:endParaRPr 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西北工业大学</a:t>
            </a:r>
            <a:endParaRPr lang="en-US" sz="3000" dirty="0"/>
          </a:p>
        </p:txBody>
      </p:sp>
      <p:pic>
        <p:nvPicPr>
          <p:cNvPr id="3" name="Image 0" descr="https://img-ph-mirror.nosdn.127.net/_p19fzlhgqQeWu39Mqp-lg==/659928198405226712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北工业大学坐落于古都西安，是一所以发展航空、航天、航海工程教育和科学研究为特色，以工、理为主，管、文、经、法协调发展的研究型、多科性和开放式的科学技术大学，隶属于工业和信息化部。是“卓越大学联盟”成员高校之一。学校1960年被国务院确定为全国重点大学，“七五”、“八五”均被国务院列为重点建设的全国15所大学之一，“九五”首批进入国家“211工程”立项建设，“十五”进入国家“985工程”重点建设。</a:t>
            </a:r>
            <a:endParaRPr lang="en-US" sz="1400"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name="Slide 3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淮阴工学院</a:t>
            </a:r>
            <a:endParaRPr lang="en-US" sz="3000" dirty="0"/>
          </a:p>
        </p:txBody>
      </p:sp>
      <p:pic>
        <p:nvPicPr>
          <p:cNvPr id="3" name="Image 0" descr="https://edu-image.nosdn.127.net/46D298CDD3BB31916BFF7B9CD0139F08.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淮阴工学院为江苏省属普通本科院校，是“卓越工程师教育培养计划”、“卓越农林人才培养计划”试点高校、全国服务特需硕士专业学位研究生培养单位。学校现有16个二级学院，本科专业62个，拥有国家级卓越教育培养计划试点专业8个，国家级特色专业2个，国家级“专业综合改革”试点专业2个，省级品牌专业3个，省级特色专业4个，省“十二五”高等学校重点专业（类）6个， 在职教职工1389人，其中专任教师1068人，具有教授、副教授等高级职称人员454人，博士、硕士958人。</a:t>
            </a:r>
            <a:endParaRPr lang="en-US" sz="1400"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name="Slide 3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南京晓庄学院</a:t>
            </a:r>
            <a:endParaRPr lang="en-US" sz="3000" dirty="0"/>
          </a:p>
        </p:txBody>
      </p:sp>
      <p:pic>
        <p:nvPicPr>
          <p:cNvPr id="3" name="Image 0" descr="https://edu-image.nosdn.127.net/866EF56FD9AE253A91E832A42BF5368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晓庄学院始于1927年3月由伟大的人民教育家陶行知先生创办并任校长的晓庄试验乡村师范。2002年3月，南京市师范专科学校、南京教育学院、南京市晓庄师范学校合并，升格为本科院校。学校现有本科专业52个，全日制在籍学生16500余人；现拥有国家“十二五”专业综合改革试点项目2个，省级品牌专业1个，省级重点专业（类）5个，省卓越教师培养计划项目2个，省卓越工程师教育培养计划试点专业3个，省基础课实验教学示范中心或建设点5个、省级实验教学与实践教育中心3个。</a:t>
            </a:r>
            <a:endParaRPr lang="en-US" sz="1400"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name="Slide 3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徐州工程学院</a:t>
            </a:r>
            <a:endParaRPr lang="en-US" sz="3000" dirty="0"/>
          </a:p>
        </p:txBody>
      </p:sp>
      <p:pic>
        <p:nvPicPr>
          <p:cNvPr id="3" name="Image 0" descr="https://edu-image.nosdn.127.net/B6FAC7ACBC761414D94A5CA9E84F25A8.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徐州工程学院是一所以工为主多学科协调发展的应用型本科院校，设有16个二级学院，开设56个本科专业。学校以“大应用观、大工程观、大生活观、大文化观”办学理念为引领，强化产教融合，推进学科专业一体化建设，着力提升应用型人才培养质量和服务地方经济社会能力。获批国家级特色专业、国家级工程实践教育中心、江苏品牌专业等省级以上教学项目34项，拥有江苏省工程实验室等省级以上科研平台25个，国家卓越工程师教育培养计划实施高校、国家产教融合发展工程项目试点高校。</a:t>
            </a:r>
            <a:endParaRPr lang="en-US" sz="1400"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name="Slide 3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江苏开放大学</a:t>
            </a:r>
            <a:endParaRPr lang="en-US" sz="3000" dirty="0"/>
          </a:p>
        </p:txBody>
      </p:sp>
      <p:pic>
        <p:nvPicPr>
          <p:cNvPr id="3" name="Image 0" descr="https://edu-image.nosdn.127.net/2EAC3DC21226EE6D791FF0BE7F31656A.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开放大学是由教育部批准、省人民政府主办，具有本科办学权和学士学位授予权的高等学校。学校已经建成高速便捷的远程通讯网络和覆盖全省的办学系统，拥有丰富的学习资源、完整的学习支持服务体系和素质优良的师资队伍。江苏开放大学以终身教育理念为先导，以服务全民学习、终身学习、促进人的全面发展为宗旨，以培养高素质应用型人才为任务。学校实行注册入学，坚持灵活开放的学习制度和学习成果转化与认证制度，实现了职前教育与职后教育相互衔接、学历继续教育与非学历继续教育相互沟通。</a:t>
            </a:r>
            <a:endParaRPr lang="en-US" sz="1400"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name="Slide 3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江苏师范大学</a:t>
            </a:r>
            <a:endParaRPr lang="en-US" sz="3000" dirty="0"/>
          </a:p>
        </p:txBody>
      </p:sp>
      <p:pic>
        <p:nvPicPr>
          <p:cNvPr id="3" name="Image 0" descr="https://edu-image.nosdn.127.net/A53D3664B32C8E02EBEEE1BF4B40C7C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师范大学是江苏省人民政府和教育部共建高校，学校始建于1952年，是区域引领性示范高校。学校现有4个校区，22个专业学院，63个本科招生专业，34个一级学科硕士点，13个硕士专业学位类别，一个服务于国家特殊需求博士人才培养项目，覆盖11个学科门类。学校现有全日制本科生18000余人，博士、硕士研究生3100余人。</a:t>
            </a:r>
            <a:endParaRPr lang="en-US" sz="1400"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name="Slide 3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南京林业大学</a:t>
            </a:r>
            <a:endParaRPr lang="en-US" sz="3000" dirty="0"/>
          </a:p>
        </p:txBody>
      </p:sp>
      <p:pic>
        <p:nvPicPr>
          <p:cNvPr id="3" name="Image 0" descr="https://edu-image.nosdn.127.net/90D5662867394CFA2743BB19EA43D62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林业大学是一所中地共建的省属重点高校，前身为创建于1902年的中央大学。学校以林科为特色，以资源、生态和环境类学科为优势，九大学科门类协调发展。学校办学实力雄厚，高度重视专业和课程建设，全校现有73个本科专业，其中国家级特色专业6个、省级品牌特色专业14个、江苏高校品牌专业4个；先后获批国家级精品开放课程4门、省级精品（优秀）课程及课程群30门。十三五期间，学校实施311数字化课程建设工程，着力打造一批开放共享和本校应用相结合的优质课程，推动教学方式方法的改革创新。</a:t>
            </a:r>
            <a:endParaRPr lang="en-US" sz="1400"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name="Slide 3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江苏理工学院</a:t>
            </a:r>
            <a:endParaRPr lang="en-US" sz="3000" dirty="0"/>
          </a:p>
        </p:txBody>
      </p:sp>
      <p:pic>
        <p:nvPicPr>
          <p:cNvPr id="3" name="Image 0" descr="https://edu-image.nosdn.127.net/8F97384AFD6AD7781894FCC85E090B7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座落于江苏省常州市，设有机械工程学院、电气信息工程学院、化学与环境工程学院、汽车与交通工程学院等17个二级教学单位，开设58个本科专业，全日制本科在校学生1.7万余人。目前拥有国家级特色专业建设点2个，省级品牌、重点专业16个，省卓越工程师教育培养计划试点专业群5个，省级高等教育人才培养模式创新实验基地1个，省级高校实验/实践教学示范中心13个，省级优秀教学团队2个，省级教学名师2人，省级精品（优秀）课程13门。2018年获得国家级教学成果奖3项。</a:t>
            </a:r>
            <a:endParaRPr lang="en-US" sz="1400"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name="Slide 3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泰州学院</a:t>
            </a:r>
            <a:endParaRPr lang="en-US" sz="3000" dirty="0"/>
          </a:p>
        </p:txBody>
      </p:sp>
      <p:pic>
        <p:nvPicPr>
          <p:cNvPr id="3" name="Image 0" descr="https://edu-image.nosdn.127.net/CD5D70B9EF2761E8C09BB5A1F7DCA629.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泰州学院是一所全日制公办普通本科高校，办学历史悠久。设有11个院系，本科专业分布在文学、理学、教育学、管理学、工学、法学、艺术学等学科门类。建有1个省级重点建设学科，1个省高校品牌专业建设工程项目，1 个省级基础课实验教学示范中心，2个国家教育部、财政部重点支持建设专业，3个省级特色专业；2个省“十二五”重点建设专业群。专任教师479人，高级职称214人；具有硕士及以上学位328人（博士61人）。学校坚持“文化育人”，实施“阳光教育行动”，注重国际交流与合作。</a:t>
            </a:r>
            <a:endParaRPr lang="en-US" sz="1400"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name="Slide 3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南京信息工程大学</a:t>
            </a:r>
            <a:endParaRPr lang="en-US" sz="3000" dirty="0"/>
          </a:p>
        </p:txBody>
      </p:sp>
      <p:pic>
        <p:nvPicPr>
          <p:cNvPr id="3" name="Image 0" descr="https://edu-image.nosdn.127.net/E274DDA8CF8D82EC70F2B292F29BE15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信息工程大学享有“中国气象人才摇篮”美誉，其前身南京气象学院始建于1960年，1978年为全国重点大学，2004年更名为南京信息工程大学，是江苏省人民政府、教育部和中国气象局三方共建，具有完整的学士、硕士、博士教育培养体系，设有博士后科研流动站。大气科学学科在教育部一级学科评估中名列全国第一。校风“艰苦朴素、勤奋好学”，校训“明德格物、立己达人”，已培养包括中国科学院院士、中国工程院院士、中央部委领导及世界气象组织高级官员等在内的各类毕业生8万多人。</a:t>
            </a:r>
            <a:endParaRPr lang="en-US" sz="1400"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name="Slide 3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江苏第二师范学院</a:t>
            </a:r>
            <a:endParaRPr lang="en-US" sz="3000" dirty="0"/>
          </a:p>
        </p:txBody>
      </p:sp>
      <p:pic>
        <p:nvPicPr>
          <p:cNvPr id="3" name="Image 0" descr="https://edu-image.nosdn.127.net/F7FCE532E2CD25621AC87255B5B72F0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第二师范学院前身是创建于1952年的江苏教育学院。2013年，经教育部批准由省属成人本科学校改制为省属普通本科学校。经60余年办学实践，学院逐步形成了“教育引领科研、职前职后融通、实践取向鲜明”的办学特色。</a:t>
            </a:r>
            <a:endParaRPr lang="en-US" sz="1400" dirty="0"/>
          </a:p>
          <a:p>
            <a:pPr indent="0" marL="0">
              <a:buNone/>
            </a:pPr>
            <a:r>
              <a:rPr lang="en-US" sz="1400" dirty="0">
                <a:solidFill>
                  <a:srgbClr val="000000"/>
                </a:solidFill>
              </a:rPr>
              <a:t>　　学院具有长期举办本科师范教育的教学科研积累，并形成了功能完备的教师教育服务与管理体系。迄今共培养培训20多万名合格师范生和在职教师，为基础教育输送了一大批中小学教学骨干、学科带头人和教育行政干部，被社会各界誉为“江苏基础教育名师名校长的摇篮”。</a:t>
            </a:r>
            <a:endParaRPr 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西北农林科技大学</a:t>
            </a:r>
            <a:endParaRPr lang="en-US" sz="3000" dirty="0"/>
          </a:p>
        </p:txBody>
      </p:sp>
      <p:pic>
        <p:nvPicPr>
          <p:cNvPr id="3" name="Image 0" descr="https://edu-image.nosdn.127.net/764E9DEA135BF2E1D31536563C6ED4AC.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北农林科技大学地处国家级农业高新技术产业示范区——陕西杨凌，教育部直属、国家“985工程”和“211工程”重点建设高校，首批入选国家“世界一流大学和一流学科”建设高校。学校前身是创建于1934年的国立西北农林专科学校。1999年经国务院批准，由原西北农业大学、西北林学院、中国科学院水利部水土保持研究所等7所科教单位合并组建。建校80多年来，学校秉承“经国本，解民生，尚科学”的办学理念坚持走产学研相结合的办学道路，为推动我国农业现代化建设和农业科教事业发展做出了突出贡献。</a:t>
            </a:r>
            <a:endParaRPr lang="en-US" sz="1400"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name="Slide 3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徐州医科大学</a:t>
            </a:r>
            <a:endParaRPr lang="en-US" sz="3000" dirty="0"/>
          </a:p>
        </p:txBody>
      </p:sp>
      <p:pic>
        <p:nvPicPr>
          <p:cNvPr id="3" name="Image 0" descr="https://edu-image.nosdn.127.net/10257855F6D19C5220373A76935F9C05.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徐州医科大学是一所具有博士学位授权的省属普通高等医学院校。过去的五十多年，风雨与硕果同行，沧桑和凯歌同奏。一批批合格的医学人才扎根苏北、服务江苏、走向全国乃至世界，成为母校的骄傲，使徐医大宏誉远播。新时期，我们以加快发展为主题，以内涵建设为重点，以深化改革为动力，以办学特色为优势，以教育教学质量为生命，坚持规模、质量、结构、效益的协调发展，努力培养德智体全面发展的应用型现代医学人才。麻醉学教育是学校的特色和优势，学校被誉为“中国麻醉学人才培养的摇篮”。</a:t>
            </a:r>
            <a:endParaRPr lang="en-US" sz="1400"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name="Slide 3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江苏科技大学</a:t>
            </a:r>
            <a:endParaRPr lang="en-US" sz="3000" dirty="0"/>
          </a:p>
        </p:txBody>
      </p:sp>
      <p:pic>
        <p:nvPicPr>
          <p:cNvPr id="3" name="Image 0" descr="https://img-ph-mirror.nosdn.127.net/TeL3mtBMVppw2tw0igy6fg==/661906989481721096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科技大学是一所省部共建、以工为主、特色鲜明的普通高等学校，学校坐落在风景秀丽的中国历史文化名城——江苏省镇江市，是江苏省重点建设高校，教育部本科教学工作水平评估优秀学校，被教育部批准为卓越工程师教育培养计划高校。2012年江苏省政府与中国船舶工业集团、中国船舶重工集团公司共建江苏科技大学。</a:t>
            </a:r>
            <a:endParaRPr lang="en-US" sz="1400"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name="Slide 3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南京艺术学院</a:t>
            </a:r>
            <a:endParaRPr lang="en-US" sz="3000" dirty="0"/>
          </a:p>
        </p:txBody>
      </p:sp>
      <p:pic>
        <p:nvPicPr>
          <p:cNvPr id="3" name="Image 0" descr="https://edu-image.nosdn.127.net/99B0A13515267172501F0BC41D7C6E1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南京艺术学院是江苏省唯一的综合性艺术院校，也是我国独立建制创办最早并延续至今的高等艺术学府。</a:t>
            </a:r>
            <a:endParaRPr lang="en-US" sz="1400" dirty="0"/>
          </a:p>
          <a:p>
            <a:pPr indent="0" marL="0">
              <a:buNone/>
            </a:pPr>
            <a:r>
              <a:rPr lang="en-US" sz="1400" dirty="0">
                <a:solidFill>
                  <a:srgbClr val="000000"/>
                </a:solidFill>
              </a:rPr>
              <a:t>学校在37个本科专业的建设中，获得国家精品课程4门，国家级特色专业建设点5个，全国高等学校创新人才培养实验区2个，国家级实验教学示范中心1个。并获得艺术学学科门类下设全部五个一级学科的博士、硕士学位授予权，获批艺术学五个一级学科博士后科研流动站；建有国家重点学科培育点1个，省国家重点学科培育点、省高校优势学科1个。</a:t>
            </a:r>
            <a:endParaRPr lang="en-US" sz="1400"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name="Slide 3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东南大学成贤学院</a:t>
            </a:r>
            <a:endParaRPr lang="en-US" sz="3000" dirty="0"/>
          </a:p>
        </p:txBody>
      </p:sp>
      <p:pic>
        <p:nvPicPr>
          <p:cNvPr id="3" name="Image 0" descr="https://img-ph-mirror.nosdn.127.net/Gy6ZHQRSQXqiCdveXIpYGA==/663045203918714959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南大学成贤学院始创于1998年，2003年经教育部批准更用现名，是由“985”“211”重点建设高校东南大学用全新的办学理念和运行模式举办的独立学院，培养普通全日制本科学生。它是东南大学发展事业的重要组成部分，是其在本二层面培养高水平应用型人才、服务国家和社会经济发展的重要窗口。</a:t>
            </a:r>
            <a:endParaRPr lang="en-US" sz="1400" dirty="0"/>
          </a:p>
          <a:p>
            <a:pPr indent="0" marL="0">
              <a:buNone/>
            </a:pPr>
            <a:r>
              <a:rPr lang="en-US" sz="1400" dirty="0">
                <a:solidFill>
                  <a:srgbClr val="000000"/>
                </a:solidFill>
              </a:rPr>
              <a:t>      学校坐落于东南大学本科教学基地——浦口校区，位于南京市江北新区，地理位置优越，交通便捷畅达。目前在校生11000多人。</a:t>
            </a:r>
            <a:endParaRPr lang="en-US" sz="1400"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name="Slide 3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扬州大学</a:t>
            </a:r>
            <a:endParaRPr lang="en-US" sz="3000" dirty="0"/>
          </a:p>
        </p:txBody>
      </p:sp>
      <p:pic>
        <p:nvPicPr>
          <p:cNvPr id="3" name="Image 0" descr="https://edu-image.nosdn.127.net/5FCD7934F70F8FB4794ABA2B5CEF44D8.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扬州大学是江苏省人民政府和教育部共建高校、江苏省属重点综合性大学，是全国首批博士、硕士学位授予单位。学校设有128个本科专业。建有国家级一流本科专业建设点41个，国家级特色专业6个，江苏高校品牌专业建设工程一期项目6个、二期项目41个，首批国家级现代产业学院1个，国家级人才培养模式创新实验区2个，省级优秀研究生工作站22个，教育部卓越人才培养项目8个，24个专业通过工程教育、临床医学及师范类专业认证和评估。拥有国家级一流本科课程39门，国家级精品课程14门，国家级精品资源共享课13门，教育部精品视频公开课2门，国家级双语教学示范课程1门，国家精品在线开放课程5门，国家级教学团队3个，教育部、农业部农科教合作人才培养基地2个，国家级校外实践教学基地1个，国家级实验教学示范中心1个。</a:t>
            </a:r>
            <a:endParaRPr lang="en-US" sz="1400"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name="Slide 3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金陵科技学院</a:t>
            </a:r>
            <a:endParaRPr lang="en-US" sz="3000" dirty="0"/>
          </a:p>
        </p:txBody>
      </p:sp>
      <p:pic>
        <p:nvPicPr>
          <p:cNvPr id="3" name="Image 0" descr="https://img-ph-mirror.nosdn.127.net/BZFDHWUDU5cC3f784mUwbg==/245023967228417249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金陵科技学院坐落于六朝古都南京，是一所以培养高级应用型人才为主的全日制普通本科院校，其前身是1980年成立的新中国第一所职业大学——金陵职业大学和1958年成立、1984年复建的南京市农业专科学校。2002年6月经教育部和省市政府批准，两校合并筹建金陵科技学院，2005年3月正式成立。</a:t>
            </a:r>
            <a:endParaRPr lang="en-US" sz="1400" dirty="0"/>
          </a:p>
          <a:p>
            <a:pPr indent="0" marL="0">
              <a:buNone/>
            </a:pPr>
            <a:r>
              <a:rPr lang="en-US" sz="1400" dirty="0">
                <a:solidFill>
                  <a:srgbClr val="000000"/>
                </a:solidFill>
              </a:rPr>
              <a:t>学校拥有江宁、幕府、白下三个校区，主校区位于江宁大学城；学校设有17个二级学院，全日制在校生近2万人。</a:t>
            </a:r>
            <a:endParaRPr lang="en-US" sz="1400"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name="Slide 3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南通大学</a:t>
            </a:r>
            <a:endParaRPr lang="en-US" sz="3000" dirty="0"/>
          </a:p>
        </p:txBody>
      </p:sp>
      <p:pic>
        <p:nvPicPr>
          <p:cNvPr id="3" name="Image 0" descr="https://edu-image.nosdn.127.net/B604363DC8876ED8DD1ECC16E817CCC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通大学是江苏省人民政府和交通运输部共建的地方综合性大学。学校现有4个校区，占地面积3700余亩，有23个二级学院、1个独立学院和1所大型综合三级甲等附属医院，全日制在校生3.6万余人，设有100个本科专业，涵盖文学、理学、工学、医学等10个学科门类。现有基础医学、临床医学两个博士后流动站，基础医学、临床医学、信息与通信工程3个一级学科博士学位授权点，17个一级学科硕士学位授权点，4个硕士专业学位授权点。</a:t>
            </a:r>
            <a:endParaRPr lang="en-US" sz="1400"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name="Slide 3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南京理工大学泰州科技学院</a:t>
            </a:r>
            <a:endParaRPr lang="en-US" sz="3000" dirty="0"/>
          </a:p>
        </p:txBody>
      </p:sp>
      <p:pic>
        <p:nvPicPr>
          <p:cNvPr id="3" name="Image 0" descr="https://edu-image.nosdn.127.net/CEE81D7A6DB96006F942AC5586DE7F1C.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理工大学泰州科技学院成立于2004年6月，是国家教育部和江苏省人民政府批准设立，由国家首批“211工程”重点建设院校——南京理工大学与泰州市人民政府合作举办的一所全日制普通本科高校。学校是全国CDIO工程教育改革试点高校、教育部产教融合创新项目试点高校、中国教育智库联盟执行委员会委员单位、教育部“教育之弦”卓越创新联盟校、全国应用技术大学（学院）联盟校、“全国应用型人才培养工程”培养基地，被誉为“工程师的摇篮”。</a:t>
            </a:r>
            <a:endParaRPr lang="en-US" sz="1400"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name="Slide 3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三江学院</a:t>
            </a:r>
            <a:endParaRPr lang="en-US" sz="3000" dirty="0"/>
          </a:p>
        </p:txBody>
      </p:sp>
      <p:pic>
        <p:nvPicPr>
          <p:cNvPr id="3" name="Image 0" descr="https://img-ph-mirror.nosdn.127.net/I9pw2cK-d-Yxlx5sGnSaWQ==/663039156604825537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三江学院地处“六朝古都”、历史文化名城南京，是经国家教育部批准的省属普通本科高校，是江苏省首家民办本科普通高校，也是全国最早的四所民办本科高校之一。</a:t>
            </a:r>
            <a:endParaRPr lang="en-US" sz="1400" dirty="0"/>
          </a:p>
          <a:p>
            <a:pPr indent="0" marL="0">
              <a:buNone/>
            </a:pPr>
            <a:r>
              <a:rPr lang="en-US" sz="1400" dirty="0">
                <a:solidFill>
                  <a:srgbClr val="000000"/>
                </a:solidFill>
              </a:rPr>
              <a:t>       学校现有铁心桥主校区、东校区、南校区、东山校区。铁心桥主校区座落于南京城南雨花台区牛首山麓新秦淮河畔，位于二水三山之间，“南望牛首，东望方山，北望紫金”“大江雄浑，秦淮澄清”（均选自原中央大学校长罗家伦创作的《忆江南》一诗），欧式校舍，典雅壮丽，与青山绿水融为一体。</a:t>
            </a:r>
            <a:endParaRPr lang="en-US" sz="1400"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name="Slide 3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南京工程学院</a:t>
            </a:r>
            <a:endParaRPr lang="en-US" sz="3000" dirty="0"/>
          </a:p>
        </p:txBody>
      </p:sp>
      <p:pic>
        <p:nvPicPr>
          <p:cNvPr id="3" name="Image 0" descr="https://img-ph-mirror.nosdn.127.net/7vcUZR7C_06beBAZnm_-3A==/663061696593215289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工程学院是江苏省属普通本科高校，坐落于历史文化名城南京。学校是全国应用型本科院校专门委员会主任委员单位，全国服务特需硕士专业学位研究生培养单位联盟副理事长单位，国家“卓越工程师教育培养计划”、“CDIO工程教育模式改革研究与实践”首批试点高校之一和江苏省协同创新中心培育建设单位。学校由两所分别隶属于原国家机械部和原国家电力部的国家示范性高工专南京机械高等专科学校和南京电力高等专科学校于2000年合并组建而成，2001年，原隶属于国家核工业部的南京工业学校并入学院。</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兰州大学</a:t>
            </a:r>
            <a:endParaRPr lang="en-US" sz="3000" dirty="0"/>
          </a:p>
        </p:txBody>
      </p:sp>
      <p:pic>
        <p:nvPicPr>
          <p:cNvPr id="3" name="Image 0" descr="https://img-ph-mirror.nosdn.127.net/KG3CDrJYd2IG4qXcs9j-TQ==/16072221180204255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兰州大学（Lanzhou University），是教育部直属的全国重点大学。学校位于甘肃省省会兰州市，是中国高层次人才培养和科学技术研究的重要基地，始于1909年创建的甘肃法政学堂，学校名列国家“985工程”、“211工程”重点建设高校，是国家32所副部级重点建设高校之一，教育部批准建研究生院的56所高校之一，是国家研究生自主划线的34所名牌大学之一，是北约高校联盟和上海合作组织大学重要成员之一，也是国家“111计划”、“珠峰计划”、“2011计划”、“卓越法律人才培养计划”重点建设名校。</a:t>
            </a:r>
            <a:endParaRPr lang="en-US" sz="1400"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name="Slide 3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盐城师范学院</a:t>
            </a:r>
            <a:endParaRPr lang="en-US" sz="3000" dirty="0"/>
          </a:p>
        </p:txBody>
      </p:sp>
      <p:pic>
        <p:nvPicPr>
          <p:cNvPr id="3" name="Image 0" descr="https://img-ph-mirror.nosdn.127.net/Dz3Ri1EIJLKUJzsVhHUaPQ==/663042565090935583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盐城师范学院是江苏省属公办本科院校，坐落在江苏沿海开放城市盐城市市区。学校创建于1958年，现有通榆和新长两个校区，校园占地面积近1500亩。</a:t>
            </a:r>
            <a:endParaRPr lang="en-US" sz="1400" dirty="0"/>
          </a:p>
          <a:p>
            <a:pPr indent="0" marL="0">
              <a:buNone/>
            </a:pPr>
            <a:r>
              <a:rPr lang="en-US" sz="1400" dirty="0">
                <a:solidFill>
                  <a:srgbClr val="000000"/>
                </a:solidFill>
              </a:rPr>
              <a:t>         学校现有在校生36000余人，设有17个二级学院，有国家级特色专业建设点3个、国家级综合改革试点专业2个、国家级大学生校外实践教育基地1个、省级特色专业5个，省重点专业（类）7个，省级实验实训教学示范中心10个，是国家级语言文字规范化示范校、国家级教师培训基地，省级卓越工程师教育培养计划试点校、省级国际服务外包人才培训基地。</a:t>
            </a:r>
            <a:endParaRPr lang="en-US" sz="1400" dirty="0"/>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name="Slide 3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南京特殊教育师范学院</a:t>
            </a:r>
            <a:endParaRPr lang="en-US" sz="3000" dirty="0"/>
          </a:p>
        </p:txBody>
      </p:sp>
      <p:pic>
        <p:nvPicPr>
          <p:cNvPr id="3" name="Image 0" descr="https://edu-image.nosdn.127.net/B7B6B23C08346874A55E2F0450E0065C.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南京特殊教育师范学院坐落于“博爱之都”南京，是目前全国唯一一所独立设置的、以培养特殊教育师资为主的普通高等本科院校。</a:t>
            </a:r>
            <a:endParaRPr lang="en-US" sz="1400" dirty="0"/>
          </a:p>
          <a:p>
            <a:pPr indent="0" marL="0">
              <a:buNone/>
            </a:pPr>
            <a:r>
              <a:rPr lang="en-US" sz="1400" dirty="0">
                <a:solidFill>
                  <a:srgbClr val="000000"/>
                </a:solidFill>
              </a:rPr>
              <a:t>学校始建于1982年，前身是教育部创办的中国第一所特殊教育师范学校，是我国政府与联合国儿童基金会的合作项目单位。学校自1997年开始培养五年制大专生，2002年升格为南京特殊教育职业技术学院，2009年成为中国残疾人联合会和江苏省人民政府共建单位。2013年，经教育部批准，学校筹建“南京特殊教育师范学院”。2015年，学校升格为普通高等本科院校。</a:t>
            </a:r>
            <a:endParaRPr lang="en-US" sz="1400"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name="Slide 3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南京理工大学紫金学院</a:t>
            </a:r>
            <a:endParaRPr lang="en-US" sz="3000" dirty="0"/>
          </a:p>
        </p:txBody>
      </p:sp>
      <p:pic>
        <p:nvPicPr>
          <p:cNvPr id="3" name="Image 0" descr="https://edu-image.nosdn.127.net/F16A9C6B2992378E754681CA835D6795.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理工大学紫金学院位于南京城东紫金山麓仙林科技城，是由原国家兵器工业总公司和原江苏省教委于1999年批准成立的南京理工大学公有民办二级学院，2004年经国家教育部批准，学院改制为独立学院，由南京理工大学联合社会力量举办。</a:t>
            </a:r>
            <a:endParaRPr lang="en-US" sz="1400" dirty="0"/>
          </a:p>
          <a:p>
            <a:pPr indent="0" marL="0">
              <a:buNone/>
            </a:pPr>
            <a:r>
              <a:rPr lang="en-US" sz="1400" dirty="0">
                <a:solidFill>
                  <a:srgbClr val="000000"/>
                </a:solidFill>
              </a:rPr>
              <a:t>       学院设有机械工程学院、电子工程与光电技术学院、计算机学院、经济管理学院、人文与社会科学学院等五个二级学院，28个本科专业，在校生万余人。</a:t>
            </a:r>
            <a:endParaRPr lang="en-US" sz="1400"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name="Slide 3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江苏师范大学科文学院</a:t>
            </a:r>
            <a:endParaRPr lang="en-US" sz="3000" dirty="0"/>
          </a:p>
        </p:txBody>
      </p:sp>
      <p:pic>
        <p:nvPicPr>
          <p:cNvPr id="3" name="Image 0" descr="https://edu-image.nosdn.127.net/B56F8C86806A2C4AA712B6E7EA5F241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师范大学科文学院是经国家教育部批准建立的独立学院。学院坐落于素有“五省通衢”之称的国家历史文化名城—江苏省徐州市。校园景色秀丽，环境幽雅，设施完善，文化底蕴深厚，是莘莘学子读书求学的好地方。</a:t>
            </a:r>
            <a:endParaRPr lang="en-US" sz="1400" dirty="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name="Slide 3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江苏科技大学苏州理工学院</a:t>
            </a:r>
            <a:endParaRPr lang="en-US" sz="3000" dirty="0"/>
          </a:p>
        </p:txBody>
      </p:sp>
      <p:pic>
        <p:nvPicPr>
          <p:cNvPr id="3" name="Image 0" descr="https://edu-image.nosdn.127.net/0BDC382DF71938FF1147307F6C3BDEE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江之滨、扬子江畔，坐落在美丽沙洲的江苏科技大学苏州理工学院正在蓬勃发展。一所享有国内“造船工程师摇篮”美誉的江苏科技大学和一座有着雄厚经济实力和高度重视教育的全国文明城市张家港市携手校地联姻，共绘高等教育蓝图。学校经过十多年的办学实践与探索，形成了极富特色的发展思路和富有创新的市校合作办学机制。一个充满活力、契合地方经济社会发展的高等学府正在崛起。在这里，知识与能力、视野与素养是不变的追求，特色与品牌、开拓与创新是永恒的主题。</a:t>
            </a:r>
            <a:endParaRPr lang="en-US" sz="1400"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name="Slide 3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苏州城市学院</a:t>
            </a:r>
            <a:endParaRPr lang="en-US" sz="3000" dirty="0"/>
          </a:p>
        </p:txBody>
      </p:sp>
      <p:pic>
        <p:nvPicPr>
          <p:cNvPr id="3" name="Image 0" descr="https://mooc-image.nosdn.127.net/964e419464ab4331b7501eadb5e8d79c.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苏州城市学院的前身是苏州大学文正学院，建院于1998年，是全国首家在教育部登记设立的公有民办二级学院，2005年获准成为独立学院。2020年12月，教育部函复江苏省人民政府，同意苏州大学文正学院转设为苏州城市学院。</a:t>
            </a:r>
            <a:endParaRPr lang="en-US" sz="1400" dirty="0"/>
          </a:p>
          <a:p>
            <a:pPr indent="0" marL="0">
              <a:buNone/>
            </a:pPr>
            <a:r>
              <a:rPr lang="en-US" sz="1400" dirty="0">
                <a:solidFill>
                  <a:srgbClr val="000000"/>
                </a:solidFill>
              </a:rPr>
              <a:t>苏州城市学院为独立设置的本科层次公办普通高等学校，隶属苏州市人民政府管理，主要服务于国家和区域经济社会发展需要，培养高素质应用型人才。</a:t>
            </a:r>
            <a:endParaRPr lang="en-US" sz="1400"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name="Slide 3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南京师范大学泰州学院</a:t>
            </a:r>
            <a:endParaRPr lang="en-US" sz="3000" dirty="0"/>
          </a:p>
        </p:txBody>
      </p:sp>
      <p:pic>
        <p:nvPicPr>
          <p:cNvPr id="3" name="Image 0" descr="https://edu-image.nosdn.127.net/3D91D9FCBBC682B355095A6F43E1597B.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师范大学泰州学院是一所于2004年6月经国家教育部批准成立的普通高校本科层次独立学院，由南京师范大学和泰州高教投资发展有限公司共同组建。2015年底成立了南京师范大学泰州学院管理委员会，研究和决定学院的重大事项。</a:t>
            </a:r>
            <a:endParaRPr lang="en-US" sz="1400"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name="Slide 3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常熟理工学院</a:t>
            </a:r>
            <a:endParaRPr lang="en-US" sz="3000" dirty="0"/>
          </a:p>
        </p:txBody>
      </p:sp>
      <p:pic>
        <p:nvPicPr>
          <p:cNvPr id="3" name="Image 0" descr="https://edu-image.nosdn.127.net/5D755CC8B5233AB076B6E1D31C005E5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常熟理工学院是江苏省省属公立全日制普通本科院校，实行“省市（苏州市）共建、以省为主”的办学体制。1958年建校（苏州师范专科学校），2004年经教育部批准升本。学校是教育部新一轮本科教学合格评估的全国第一所试点高校、“国家教育体制改革”试点项目高校、教育部“卓越工程师教育培养计划”试点高校、教育部信息化建设试点高校、江苏省首所省市共建试点高校，至今已为国家和社会培养了十多万名各类人才。</a:t>
            </a:r>
            <a:endParaRPr lang="en-US" sz="1400"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name="Slide 3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南京财经大学</a:t>
            </a:r>
            <a:endParaRPr lang="en-US" sz="3000" dirty="0"/>
          </a:p>
        </p:txBody>
      </p:sp>
      <p:pic>
        <p:nvPicPr>
          <p:cNvPr id="3" name="Image 0" descr="https://edu-image.nosdn.127.net/ADC8F19081A3CCBB16B6DD86179127AF.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财经大学是一所以经济管理类学科为主，经济学、管理学、法学、工学、理学、文学、艺术学等多学科支撑配套、协调发展的江苏省属重点建设大学。2003年，经教育部批准，学校正式更名为南京财经大学。学校拥有仙林、福建路和桥头3个校区，占地面积3005亩，校舍建筑面积95余万平方米。设有教学学院（部）18个，民办本科学院1个。拥有应用经济学博士后流动站1个，“现代粮食流通产业发展与政策”博士人才培养项目1项，硕士学位授权一级学科12个，硕士专业学位授权点9个，本科专业48个。</a:t>
            </a:r>
            <a:endParaRPr lang="en-US" sz="1400"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name="Slide 3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淮阴师范学院</a:t>
            </a:r>
            <a:endParaRPr lang="en-US" sz="3000" dirty="0"/>
          </a:p>
        </p:txBody>
      </p:sp>
      <p:pic>
        <p:nvPicPr>
          <p:cNvPr id="3" name="Image 0" descr="https://edu-image.nosdn.127.net/57A815D8DD74E3CCC263ADFA97649D1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淮阴师范学院位于江苏省淮安市，占地2000余亩，下设17个二级学院，是一所涵盖经、法、教、文、史、理、工、管、艺九大学科门类的省属地方综合性高校，是江苏省教学工作先进高校。学校获得国家教学成果奖1项，省优秀教学成果奖31项；建有国家级特色专业建设点2个，省一流本科专业10个，省级特色专业5个；获批国家精品在线开放课程、精品视频公开课和精品资源共享课3门，省级精品课程、在线开放课程35门。现有正高级职称194人，博士483人，全国优秀教师4人，省教学名师3人。</a:t>
            </a:r>
            <a:endParaRPr 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北京工业大学</a:t>
            </a:r>
            <a:endParaRPr lang="en-US" sz="3000" dirty="0"/>
          </a:p>
        </p:txBody>
      </p:sp>
      <p:pic>
        <p:nvPicPr>
          <p:cNvPr id="3" name="Image 0" descr="https://edu-image.nosdn.127.net/5C679853F1F28604091FA79E27F41450.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工业大学创建于1960年，是以工为主，理、工、经、管、文、法、艺术相结合的市属重点大学。1981年成为硕士学位授予单位，1985年成为博士学位授予单位，1996年跨入“211工程”重点大学行列。2017年进入一流学科建设行列。现有64个本科专业、33个硕士学位授权点、20个博士学位授权点、3个国家重点学科、39个市重点学科。坚持“立足北京，服务北京，辐射全国，面向世界”定位；秉承“不息为体，日新为道”校训，实施人才强校、特色发展和开放办学战略，开启世界一流大学和一流学科建设新征程。</a:t>
            </a:r>
            <a:endParaRPr lang="en-US" sz="1400"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name="Slide 3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无锡太湖学院</a:t>
            </a:r>
            <a:endParaRPr lang="en-US" sz="3000" dirty="0"/>
          </a:p>
        </p:txBody>
      </p:sp>
      <p:pic>
        <p:nvPicPr>
          <p:cNvPr id="3" name="Image 0" descr="https://edu-image.nosdn.127.net/88505C0A7931769560E226E1177CC95D.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无锡太湖学院是经教育部批准建立，江苏省教育厅与无锡市人民政府重点共建的全日制、多学科应用型普通本科高校，学校现有20多个院（系），35个热门专业，以工、商为主，多学科共同发展。江苏省教育厅、无锡市政府于2013年12月签约《加大支持无锡太湖学院创新发展》，集聚国内国外优质资源，借势产业升级换代，创新人才培养模式，建成苏南产业转型发展研究中心及智能制造、物联网技术应用研究基地，建成特色鲜明、全国一流的应用型本科高校。</a:t>
            </a:r>
            <a:endParaRPr lang="en-US" sz="1400" dirty="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name="Slide 3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南京警察学院</a:t>
            </a:r>
            <a:endParaRPr lang="en-US" sz="3000" dirty="0"/>
          </a:p>
        </p:txBody>
      </p:sp>
      <p:pic>
        <p:nvPicPr>
          <p:cNvPr id="3" name="Image 0" descr="https://mooc-image.nosdn.127.net/c60e7370e541404f9a3de1346bbce8b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警察学院是长江以南唯一的部属公安院校，濒江临海，交通便利，科教资源丰富，在我国公安高等教育布局中具有独特的地位和使命。学校独立办学始于1953年建立的江苏省南京林业学校，后几经汇流重组，数易校名；1994年9月，改建为林业部南京人民警察学校；2000年3月，升格为南京森林公安高等专科学校；2010年3月，升格为本科院校。学校占地总面积1113亩，总建筑面积20余万平方米，设有仙林、花园路2个校区。</a:t>
            </a:r>
            <a:endParaRPr lang="en-US" sz="1400"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name="Slide 3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南通理工学院</a:t>
            </a:r>
            <a:endParaRPr lang="en-US" sz="3000" dirty="0"/>
          </a:p>
        </p:txBody>
      </p:sp>
      <p:pic>
        <p:nvPicPr>
          <p:cNvPr id="3" name="Image 0" descr="https://edu-image.nosdn.127.net/2C0A8142FD8B6B3212CEB013045AB7D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通理工学院创办于2000年，是一所经教育部批准的全日制应用技术类普通本科高校。目前学校有南通和海安两个校区，设有9个二级院，有15个本科专业和16个专科专业，全日制在校生7283人；现有专任教师310人，其中副高及以上职称教师116人、研究生学历（学位）教师208人；教学仪器设备总值8000多万元；建有实验（实训）教学中心21个，校内生产性实习基地6个，校外实习基地85个；有省品牌专业1个、省级重点建设专业群1个，国家级、省级专业（实训）基地3个，省级科技创业园1个；图书馆藏书54万多册。</a:t>
            </a:r>
            <a:endParaRPr lang="en-US" sz="1400"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name="Slide 3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江苏警官学院</a:t>
            </a:r>
            <a:endParaRPr lang="en-US" sz="3000" dirty="0"/>
          </a:p>
        </p:txBody>
      </p:sp>
      <p:pic>
        <p:nvPicPr>
          <p:cNvPr id="3" name="Image 0" descr="https://edu-image.nosdn.127.net/D5E57B12C14E04D06F57AC58AC31B57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警官学院，是江苏省公安政法类本科院校，是全国首批建立的省属公安本科院校。学校创办于1949年6月，是全国第一所公安学校。2007年10月，在全国省属公安高校中第一个接受教育部组织的本科教学工作水平评估并获得良好结论。主校区位于南京市浦口区石佛寺，另有安德门和龙潭两个校区。共有23个全日制本科专业（方向）。同时开设5个成人教育本、专科专业。全日制在校生5100多人，成人学历教育在籍生4500人，年培训在职民警4900人次。</a:t>
            </a:r>
            <a:endParaRPr lang="en-US" sz="1400"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name="Slide 3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南京审计大学金审学院</a:t>
            </a:r>
            <a:endParaRPr lang="en-US" sz="3000" dirty="0"/>
          </a:p>
        </p:txBody>
      </p:sp>
      <p:pic>
        <p:nvPicPr>
          <p:cNvPr id="3" name="Image 0" descr="https://edu-image.nosdn.127.net/007D4351D05B45C495ED7DB92F3CB960.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审计大学金审学院是2002年经江苏省教育厅批准成立的一所普通全日制本科层次的公有民办二级学院，2005年经教育部批准转制为独立学院。学院以培养审计、会计、金融、学前教育人才为主，是一所经、管、工、教育、艺术等多学科协调发展的全日制普通本科高校。学校位于风景秀丽的南京市仙林大学城中心地段，人文氛围浓厚，校园景色秀丽，交通便捷，学校共享南京审计大学和仙林大学城的优质教育教学资源，是莘莘学子读书求学的好地方。</a:t>
            </a:r>
            <a:endParaRPr lang="en-US" sz="1400"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name="Slide 3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南京大学金陵学院</a:t>
            </a:r>
            <a:endParaRPr lang="en-US" sz="3000" dirty="0"/>
          </a:p>
        </p:txBody>
      </p:sp>
      <p:pic>
        <p:nvPicPr>
          <p:cNvPr id="3" name="Image 0" descr="https://edu-image.nosdn.127.net/8134E9B2A7AC675A58DE549C81D3D1B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大学金陵学院创办于1998年，坐落在南京大学浦口校区，占地1011亩，师生员工12000人。学校采用全新的办学机制和模式，立足江苏，面向全国，牢固树立“特色发展、争创一流”的办学思想，探索创新高水平应用技术型大学的办学路径，积极推进产学研深度融合人才培养模式改革，致力培养具有创新精神的高素质应用型人才。 先后被列为“江苏实施国家教育体制改革试点高校”“国家事业单位法人治理结构建设试点单位”“江苏省服务外包人才培养试点高校”“江苏省教学工作先进高校”等。</a:t>
            </a:r>
            <a:endParaRPr lang="en-US" sz="1400"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name="Slide 3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无锡学院</a:t>
            </a:r>
            <a:endParaRPr lang="en-US" sz="3000" dirty="0"/>
          </a:p>
        </p:txBody>
      </p:sp>
      <p:pic>
        <p:nvPicPr>
          <p:cNvPr id="3" name="Image 0" descr="https://edu-image.nosdn.127.net/69BB983EB08655633348E2FEEF6ACBA2.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南京信息工程大学滨江学院成立于2002年，是经教育部批准、由南京信息工程大学和南京信息工程大学教育发展基金会共同举办的独立学院。</a:t>
            </a:r>
            <a:endParaRPr lang="en-US" sz="1400" dirty="0"/>
          </a:p>
          <a:p>
            <a:pPr indent="0" marL="0">
              <a:buNone/>
            </a:pPr>
            <a:r>
              <a:rPr lang="en-US" sz="1400" dirty="0">
                <a:solidFill>
                  <a:srgbClr val="000000"/>
                </a:solidFill>
              </a:rPr>
              <a:t>        学院新校区位于无锡市锡山大道333号，毗邻锡东新城核心区。新校园占地总面积1101亩，建筑总面积30.65万平方米。学院现有在校生近1万人，其中研究生269人，留学生312人。</a:t>
            </a:r>
            <a:endParaRPr lang="en-US" sz="1400" dirty="0"/>
          </a:p>
          <a:p>
            <a:pPr indent="0" marL="0">
              <a:buNone/>
            </a:pPr>
            <a:r>
              <a:rPr lang="en-US" sz="1400" dirty="0">
                <a:solidFill>
                  <a:srgbClr val="000000"/>
                </a:solidFill>
              </a:rPr>
              <a:t>        学院契合地方经济社会发展需求，建有南信大无锡研究院和无锡研究生院，设有11个二级学院，6个硕士点、40个本科专业，覆盖理、工、文、管、经、法、艺等七大学科门类。</a:t>
            </a:r>
            <a:endParaRPr lang="en-US" sz="1400"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name="Slide 3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南京师范大学中北学院</a:t>
            </a:r>
            <a:endParaRPr lang="en-US" sz="3000" dirty="0"/>
          </a:p>
        </p:txBody>
      </p:sp>
      <p:pic>
        <p:nvPicPr>
          <p:cNvPr id="3" name="Image 0" descr="https://edu-image.nosdn.127.net/D9AFDA12A616FF23FA6219A5CDA77352.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师范大学中北学院成立于1999年，由百年名校南京师范大学与南京师范大学教育发展基金会共同举办，是首批经国家教育部批准成立的独立学院。学院秉承了优良的办学传统和先进的教育理念，依托南师大优质教育教学资源，发挥综合办学优势，强化办学特色，致力培养高素质具有创新精神的应用型人才。</a:t>
            </a:r>
            <a:endParaRPr lang="en-US" sz="1400" dirty="0"/>
          </a:p>
          <a:p>
            <a:pPr indent="0" marL="0">
              <a:buNone/>
            </a:pPr>
            <a:r>
              <a:rPr lang="en-US" sz="1400" dirty="0">
                <a:solidFill>
                  <a:srgbClr val="000000"/>
                </a:solidFill>
              </a:rPr>
              <a:t>学院丹阳校区位于丹阳市正德路8号，占地总面积900亩。自2017年9月开始，新生将到丹阳校区学习，丹阳校区基础设施完备，教学科研条件优越，是一所集智慧化、生态化、人文化、现代化于一体的大学校园。</a:t>
            </a:r>
            <a:endParaRPr lang="en-US" sz="1400"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name="Slide 3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南京财经大学红山学院</a:t>
            </a:r>
            <a:endParaRPr lang="en-US" sz="3000" dirty="0"/>
          </a:p>
        </p:txBody>
      </p:sp>
      <p:pic>
        <p:nvPicPr>
          <p:cNvPr id="3" name="Image 0" descr="https://edu-image.nosdn.127.net/9B5DBAB11EE3FB3F4107DE474990B151.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南京财经大学红山学院创办于1999年，是一所经教育部批准，由国内财经名校、江苏省属重点建设大学——南京财经大学举办，培养普通全日制本科学生的独立学院。</a:t>
            </a:r>
            <a:endParaRPr lang="en-US" sz="1400" dirty="0"/>
          </a:p>
          <a:p>
            <a:pPr indent="0" marL="0">
              <a:buNone/>
            </a:pPr>
            <a:r>
              <a:rPr lang="en-US" sz="1400" dirty="0">
                <a:solidFill>
                  <a:srgbClr val="000000"/>
                </a:solidFill>
              </a:rPr>
              <a:t>       学院拥有桥头和福建路两个校区，占地总面积近1300亩，在校生近万人，一、二年级学生就读于桥头校区，三、四年级学生就读于福建路校区。</a:t>
            </a:r>
            <a:endParaRPr lang="en-US" sz="1400" dirty="0"/>
          </a:p>
          <a:p>
            <a:pPr indent="0" marL="0">
              <a:buNone/>
            </a:pPr>
            <a:r>
              <a:rPr lang="en-US" sz="1400" dirty="0">
                <a:solidFill>
                  <a:srgbClr val="000000"/>
                </a:solidFill>
              </a:rPr>
              <a:t>       学院紧密依托南京财经大学的优质学科和师资资源，坚持经管为主，兼具文法的专业特色，设置国际经贸系、金融税收系、会计系等5个系，开设会计学、金融学、审计学等15个本科专业。</a:t>
            </a:r>
            <a:endParaRPr lang="en-US" sz="1400"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name="Slide 3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苏州科技大学天平学院</a:t>
            </a:r>
            <a:endParaRPr lang="en-US" sz="3000" dirty="0"/>
          </a:p>
        </p:txBody>
      </p:sp>
      <p:pic>
        <p:nvPicPr>
          <p:cNvPr id="3" name="Image 0" descr="https://edu-image.nosdn.127.net/B518FDC41C2D668DC8F77168FDE1239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苏州科技大学天平学院（Tianping College of Suzhou University of Science and Technology）是经教育部批准的、本科层次的全日制普通高等院校，学制四年，地处古城苏州的西部--国家级高新技术产业开发区内。学院1999年筹建、2000年9月开始招生，2005年改设为独立学院，是江苏省内成立较早的独立学院之一。</a:t>
            </a:r>
            <a:endParaRPr lang="en-US" sz="1400" dirty="0"/>
          </a:p>
          <a:p>
            <a:pPr indent="0" marL="0">
              <a:buNone/>
            </a:pPr>
            <a:r>
              <a:rPr lang="en-US" sz="1400" dirty="0">
                <a:solidFill>
                  <a:srgbClr val="000000"/>
                </a:solidFill>
              </a:rPr>
              <a:t>        学院现有全日制在校本科生8200余人，风景园林等31个专业（方向）, 形成了以工为主，工、理、文、管、艺等多学科协调发展、特色鲜明的专业格局。</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复旦大学</a:t>
            </a:r>
            <a:endParaRPr lang="en-US" sz="3000" dirty="0"/>
          </a:p>
        </p:txBody>
      </p:sp>
      <p:pic>
        <p:nvPicPr>
          <p:cNvPr id="3" name="Image 0" descr="https://edu-image.nosdn.127.net/64A8464ADFDE0A80F0B09C7A28B04C9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复旦大学，始建于1905年，初名复旦公学，创始人为中国近代知名教育家马相伯，首任校董为国父孙中山先生。复旦大学是教育部与上海市共建的首批全国重点大学，中国首批7所211工程、9所985工程大学，首批“珠峰计划”、“111计划”和中国顶尖学府“九校联盟”（C9联盟）的成员大学。学校学术交流活跃，涵盖了文学、理学、医学、哲学、经济学、法学、历史学、工学等十大学科门类，拥有邯郸、枫林、张江、江湾四大校区。</a:t>
            </a:r>
            <a:endParaRPr lang="en-US" sz="1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中央财经大学</a:t>
            </a:r>
            <a:endParaRPr lang="en-US" sz="3000" dirty="0"/>
          </a:p>
        </p:txBody>
      </p:sp>
      <p:pic>
        <p:nvPicPr>
          <p:cNvPr id="3" name="Image 0" descr="https://edu-image.nosdn.127.net/D66EC3A539EA220721971BB98DFCB32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中央财经大学（Central University of Finance and Economics）是教育部直属，教育部、财政部和北京市共建的大学，是国家“双一流”建设、“211工程”建设和首批“优势学科创新平台”项目建设高校，2017年9月成为国家“世界一流学科建设高校”。学校拥有应用经济学国家“双一流”建设学科，是首批实施“长江学者奖励计划”的人文社科类院校。长期以来，学校秉持“忠诚、团结、求实、创新”的校训，传承“求真求是，追求卓越”的办学理念，形成了鲜明的办学特色，为国家经济建设和社会发展培养了14万余名各级各类高素质人才，被誉为“中国财经管理专家的摇篮”。</a:t>
            </a:r>
            <a:endParaRPr lang="en-US" sz="1400" dirty="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name="Slide 4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中国矿业大学徐海学院</a:t>
            </a:r>
            <a:endParaRPr lang="en-US" sz="3000" dirty="0"/>
          </a:p>
        </p:txBody>
      </p:sp>
      <p:pic>
        <p:nvPicPr>
          <p:cNvPr id="3" name="Image 0" descr="https://edu-image.nosdn.127.net/581C5EB06A16D967724EF6ADBCE8BC9E.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矿业大学徐海学院是中国矿业大学以新机制举办的独立学院，成立于1999年，2003年经教育部批准作为独立学院办学，是江苏省最早批准办学的独立学院之一。学院坐落于淮海经济区中心城市、国家首批生态园林城市、历史文化名城、享有“一城青山半城湖”美誉的江苏省徐州市。校园紧邻风景宜人、四季花海的国家5A级风景区云龙湖风景区，位于城市繁华地带，交通、购物、餐饮等生活服务设施配套完善。学院在中国矿业大学文昌校区办学，占地面积1555亩。</a:t>
            </a:r>
            <a:endParaRPr lang="en-US" sz="1400"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name="Slide 4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南京传媒学院</a:t>
            </a:r>
            <a:endParaRPr lang="en-US" sz="3000" dirty="0"/>
          </a:p>
        </p:txBody>
      </p:sp>
      <p:pic>
        <p:nvPicPr>
          <p:cNvPr id="3" name="Image 0" descr="https://edu-image.nosdn.127.net/07E05DD0A4C65AFFE1EA4DC0834F951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南京传媒学院 (Communication University of China, Nanjing) 是经国家教育部批准，以独立法人新型民办大学的办学模式，于2004年在江苏省南京市设立的一所独立学院，也是江苏省唯一一所传媒艺术类应用型大学。董事会坚持公益办学、回报社会的初心宗旨，期冀将南广办成中国一流的传媒大学、具有国际影响力的百年名校。</a:t>
            </a:r>
            <a:endParaRPr lang="en-US" sz="1400" dirty="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name="Slide 4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河南理工大学</a:t>
            </a:r>
            <a:endParaRPr lang="en-US" sz="3000" dirty="0"/>
          </a:p>
        </p:txBody>
      </p:sp>
      <p:pic>
        <p:nvPicPr>
          <p:cNvPr id="3" name="Image 0" descr="https://edu-image.nosdn.127.net/01C104B517758A36B0F48ACDB92734E5.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理工大学始建于1909年，是我国第一所矿业高等学府，河南省属重点高校。2011年成为河南省人民政府与国家安全生产监督管理总局共建高校，2012年入选国家“中西部高校基础能力建设工程”高校。学校工科优势突出，安全、地矿学科特色鲜明，理学、经管、人文等学科协调发展，目前是具有博士、硕士、学士学位授予权，涵盖九大学科门类的特色鲜明高水平大学。学校坐落在全国优秀旅游城市焦作市，占地面积4100余亩，校园功能完善，环境优美，是教育部本科教学工作水平评估优秀学校。</a:t>
            </a:r>
            <a:endParaRPr lang="en-US" sz="1400"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name="Slide 4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开封大学</a:t>
            </a:r>
            <a:endParaRPr lang="en-US" sz="3000" dirty="0"/>
          </a:p>
        </p:txBody>
      </p:sp>
      <p:pic>
        <p:nvPicPr>
          <p:cNvPr id="3" name="Image 0" descr="https://edu-image.nosdn.127.net/8535FFB9B03C44E13FB0170A33692C3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开封大学创建于1980年，是经河南省人民政府批准、教育部备案，由开封市人民政府主办的一所全日制综合性普通高校。多年来，开封大学秉承“明德、励学、笃行、创新”的校训，遵循“以德治校、质量强校、科研兴校、特色立校”的办学理念，坚持“以就业为导向，以育人为根本，以服务为宗旨”的办学宗旨，形成了“就业、培养、招生”相结合、“生产、教学、科研”相结合的办学模式和以“学历教育为主，集职业培训、技术服务、技术开发为一体”的办学格局，各项事业实现了全面、协调、可持续发展。</a:t>
            </a:r>
            <a:endParaRPr lang="en-US" sz="1400"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name="Slide 4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洛阳师范学院</a:t>
            </a:r>
            <a:endParaRPr lang="en-US" sz="3000" dirty="0"/>
          </a:p>
        </p:txBody>
      </p:sp>
      <p:pic>
        <p:nvPicPr>
          <p:cNvPr id="3" name="Image 0" descr="https://edu-image.nosdn.127.net/CA95A6775E451E0E18ACCC097650A5AA.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洛阳师范学院建校百年、薪火相传，新校区占地2850亩，现有全日制在校生30000余人，教职工1450余人，高级职称人员占38%，博士、硕士学位人员占84%。有23个学院、3个公共教研部，63个本科专业，涵盖10大学科门类。为教育硕士专业学位研究生培养试点单位。在武书连2016中国大学各学科排行榜中，位列全国第266名、全省第8名。现有国家级和省级特色专业9个、专业综合改革试点专业7个、精品课程和双语示范课程等30门，省级教学团队6个、实验教学示范中心3个。</a:t>
            </a:r>
            <a:endParaRPr lang="en-US" sz="1400"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name="Slide 4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平顶山学院</a:t>
            </a:r>
            <a:endParaRPr lang="en-US" sz="3000" dirty="0"/>
          </a:p>
        </p:txBody>
      </p:sp>
      <p:pic>
        <p:nvPicPr>
          <p:cNvPr id="3" name="Image 0" descr="https://edu-image.nosdn.127.net/D6F7981727E3ED05ED172A550684A96C.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平顶山学院始建于1959年10月，前身为平顶山师范学校；2004年升格为平顶山学院，占地面积2300余亩，建筑面积56.83万平方米；教学仪器设备总值1.39亿元；馆藏图书167万余册；拥有 3个省级重点学科，1个省级工程技术研究中心，2个省级工程实验室；教职工1327人，具有硕士及以上学历（学位）近800人，副教授和高级实验师以上职称人员300余人；开设56个本科专业、14个专科专业，涵盖十个学科门类。学校实施“质量立校、人才兴校、科研强校、特色名校”发展战略，是河南省示范性应用技术类型本科院校。</a:t>
            </a:r>
            <a:endParaRPr lang="en-US" sz="1400"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name="Slide 4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黄河科技学院</a:t>
            </a:r>
            <a:endParaRPr lang="en-US" sz="3000" dirty="0"/>
          </a:p>
        </p:txBody>
      </p:sp>
      <p:pic>
        <p:nvPicPr>
          <p:cNvPr id="3" name="Image 0" descr="https://edu-image.nosdn.127.net/B657075BC89E6CF2B4DFF858014DE9C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黄河科技学院创立于1984年，1994年实施高等专科学历教育，2000年实施本科学历教育，是我国第一所民办普通本科高校。2008年通过教育部普通本科教学工作水平评估；近年来，学院荣获首批河南省示范性应用技术本科高校、全国首批深化创新创业教育改革示范高校、全国毕业生就业典型经验高校、国家众创空间、国家科技企业孵化基地等。学校设有15个二级学院，拥有工学等九大学科门类和65个本科专业。省级重点学科3个，省重点实验室1个，国家、省级教学质量工程项目34项，获国家级教学成果奖二等奖1项。</a:t>
            </a:r>
            <a:endParaRPr lang="en-US" sz="1400"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name="Slide 4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周口师范学院</a:t>
            </a:r>
            <a:endParaRPr lang="en-US" sz="3000" dirty="0"/>
          </a:p>
        </p:txBody>
      </p:sp>
      <p:pic>
        <p:nvPicPr>
          <p:cNvPr id="3" name="Image 0" descr="https://edu-image.nosdn.127.net/f727511e6e5148678b4a34d6ee00a769.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周口师范学院始建于1973年，2002年经教育部批准升格为本科院校，是河南省属普通本科高校。本校校训“尊道贵德，博学善建”。学校所在地周口素有“华夏先驱，九州圣迹”之誉，太昊伏羲氏在此建都，古代思想家老子诞生于此，孔子在此问道游学，谢安、周兴嗣、程颢等都是周口历史文化名人。现占地1600多亩，建筑面积71万平方米，图书馆藏书196万余册。目前有20个教学院（部），开设有65个本科专业。建有436个校内实验室和校外实习基地。</a:t>
            </a:r>
            <a:endParaRPr lang="en-US" sz="1400" dirty="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name="Slide 4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黄河交通学院</a:t>
            </a:r>
            <a:endParaRPr lang="en-US" sz="3000" dirty="0"/>
          </a:p>
        </p:txBody>
      </p:sp>
      <p:pic>
        <p:nvPicPr>
          <p:cNvPr id="3" name="Image 0" descr="https://edu-image.nosdn.127.net/7307FAAA6AC09DFE3FE976D2E7A1F863.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黄河交通学院是国家教育部批准的河南省唯一培养交通运输类人才为主的普通本科高校。建校20余年来，学校秉承“修德、启智、博学、笃行”的校训，面向现代综合交通运输和现代机械制造行业办学，先后为社会培养了近10万名专业人才，为河南奋进新时代、中原更加出彩提供强有力的智力支持和人才支撑。</a:t>
            </a:r>
            <a:endParaRPr lang="en-US" sz="1400" dirty="0"/>
          </a:p>
          <a:p>
            <a:pPr indent="0" marL="0">
              <a:buNone/>
            </a:pPr>
            <a:r>
              <a:rPr lang="en-US" sz="1400" dirty="0">
                <a:solidFill>
                  <a:srgbClr val="000000"/>
                </a:solidFill>
              </a:rPr>
              <a:t>学校现开设71个本、专科专业，拥有实验实训室89个，校外专业实习基地186个，在校生1.8万余人。现有教职工近千人，高级职称占教师总数39.5%，研究生以上学历占67%。学校总占地面积1800余亩，建筑面积近78万平方米，教科研仪器设备总值1.15亿余元，图书馆藏图书147余万册， 设有汽车工程学院、交通工程学院、机电工程学院、智能工程学院、经济管理学院、马克思主义学院、继续教育学院7个二级学院，形成了以工科为主，工学、管理学、经济学、法学、艺术学等多学科协调发展的格局。  </a:t>
            </a:r>
            <a:endParaRPr lang="en-US" sz="1400" dirty="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name="Slide 4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中原工学院</a:t>
            </a:r>
            <a:endParaRPr lang="en-US" sz="3000" dirty="0"/>
          </a:p>
        </p:txBody>
      </p:sp>
      <p:pic>
        <p:nvPicPr>
          <p:cNvPr id="3" name="Image 0" descr="https://edu-image.nosdn.127.net/9107132960D4E2E809959D78503AE512.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原工学院原名郑州纺织工学院，是面向全国招生的普通本科院校。学校始建于1955年，原隶属国家纺织工业部，2000年划转河南省管理。经过六十多年的建设，学校已发展成为以工为主，纺织服装及相关学科特色鲜明，工、管、文、理、经、法、艺多学科协调发展的高等学校。全校师生员工秉承“博学弘德、自强不息”的校训，弘扬“勤奋、严谨、进取、文明”的校风，崇尚学术，追求卓越，强化特色，服务产业，务实重干，为建成特色鲜明、国内知名、以工为主、多学科协调发展的教学研究型大学而奋斗。</a:t>
            </a:r>
            <a:endParaRPr lang="en-US"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中国政法大学</a:t>
            </a:r>
            <a:endParaRPr lang="en-US" sz="3000" dirty="0"/>
          </a:p>
        </p:txBody>
      </p:sp>
      <p:pic>
        <p:nvPicPr>
          <p:cNvPr id="3" name="Image 0" descr="https://edu-image.nosdn.127.net/9EE732C81D85B24DDDB5A114140FCDB6.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政法大学是一所以法学为特色和优势，兼有文学、历史学、哲学、经济学、管理学、教育学、理学、工学等学科的“211工程”重点建设大学，“985工程优势学科创新平台”“2011计划”和“111计划”（高校学科创新引智计划）重点建设高校，国家“双一流”建设高校，直属于国家教育部，正致力于建设世界一流大学和一流学科。学校校训：厚德、明法、格物、致公。学校办学目标：学校遵循国家教育方针和高等教育规律，弘扬传统，与时俱进，努力办成开放式、国际化、多科性、创新型的世界一流法科强校。</a:t>
            </a:r>
            <a:endParaRPr lang="en-US" sz="1400"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name="Slide 4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安阳工学院</a:t>
            </a:r>
            <a:endParaRPr lang="en-US" sz="3000" dirty="0"/>
          </a:p>
        </p:txBody>
      </p:sp>
      <p:pic>
        <p:nvPicPr>
          <p:cNvPr id="3" name="Image 0" descr="https://edu-image.nosdn.127.net/1AE051F53D99768067C9949C8F91460B.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阳工学院坐落于历史文化名城、中国八大古都之一的河南省安阳市，是一所公办全日制普通本科高校，前身为安阳大学，始建于1983年，2004年5月经教育部批准升格为普通本科院校，更名为安阳工学院，2013年11月以优异成绩通过教育部本科教学工作合格评估，是全国第9所、河南省唯一一所培养飞行员的高校。学校坚持“地方性”、“应用型”的办学定位，经过30多年的探索与实践，教学水平和科研能力、人才培养质量和社会声誉不断提升，应用型本科建设取得显著成效。</a:t>
            </a:r>
            <a:endParaRPr lang="en-US" sz="1400" dirty="0"/>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name="Slide 4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河南中医药大学</a:t>
            </a:r>
            <a:endParaRPr lang="en-US" sz="3000" dirty="0"/>
          </a:p>
        </p:txBody>
      </p:sp>
      <p:pic>
        <p:nvPicPr>
          <p:cNvPr id="3" name="Image 0" descr="https://edu-image.nosdn.127.net/4F5227F9A4EFADEB89A396C7458106B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中医药大学创建于1958年，是全国建校较早的高等中医药院校之一，前身是1955年在开封创办的河南省中医进修学校。学校位于省会郑州，现有5个校区，分别为龙子湖校区、东明路校区、人民路校区、东风路校区，文化路校区，占地面积1565.2亩。教学科研仪器设备总值6.54亿元。是河南省人民政府和国家中医药管理局共建高校、国家中西部高等教育振兴计划高校、教育部中国政府奖学金生培养高校、教育部中医学专业“5+3”一体化招生院校、国家中医药国际合作基地、博士学位授权单位、全国五一劳动奖状单位。是河南省中医药人才培养、科学研究、社会服务、文化传承与创新、国际交流与合作的龙头和中心。</a:t>
            </a:r>
            <a:endParaRPr lang="en-US" sz="1400" dirty="0"/>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name="Slide 4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洛阳理工学院</a:t>
            </a:r>
            <a:endParaRPr lang="en-US" sz="3000" dirty="0"/>
          </a:p>
        </p:txBody>
      </p:sp>
      <p:pic>
        <p:nvPicPr>
          <p:cNvPr id="3" name="Image 0" descr="https://edu-image.nosdn.127.net/2E6C1CADD9CD0AA8158C5EB0EE09E04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洛阳理工学院是省属全日制普通本科院校。建校60年来，学校秉承“让政府放心，让社会满意，让学生受益”的办学理念，坚持“行业性、地方性、应用型”的办学定位，在人才培养、科学研究、社会服务和文化传承创新等方面取得了显著成效。2013年，学校被确立为河南省首批五所转型发展试点院校之一，2014年以优异成绩通过教育部本科教学工作合格评估。2016年，学校被确定为河南省示范性应用技术本科院校。学校是中国—东盟建材合作委员会副主席单位，中国应用技术大学（学院）联盟成员。</a:t>
            </a:r>
            <a:endParaRPr lang="en-US" sz="1400" dirty="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name="Slide 4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河南城建学院</a:t>
            </a:r>
            <a:endParaRPr lang="en-US" sz="3000" dirty="0"/>
          </a:p>
        </p:txBody>
      </p:sp>
      <p:pic>
        <p:nvPicPr>
          <p:cNvPr id="3" name="Image 0" descr="https://edu-image.nosdn.127.net/92624AF8B67347639869A068804CBC8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河南城建学院是河南省唯一一所以工科为主、以“城建”为特色的多学科协调发展的省属本科高校。占地面积1730亩，教职工1149人， 现有53个本科专业，涵盖工、管、理、文、法、艺等八大学科门类，全日制在校生两万余人。拥有教学科研仪器设备总值2.1亿多元，教学实验室（中心）96个，纸质藏书150万余册，电子图书60万余册，各类中外文数据库42个。学校先后被授予多个国家级、省级荣誉称号，今天的河南城建学院积极推进转型发展，努力建成特色鲜明的高水平应用技术型城建大学。</a:t>
            </a:r>
            <a:endParaRPr lang="en-US" sz="1400" dirty="0"/>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name="Slide 4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河南师范大学</a:t>
            </a:r>
            <a:endParaRPr lang="en-US" sz="3000" dirty="0"/>
          </a:p>
        </p:txBody>
      </p:sp>
      <p:pic>
        <p:nvPicPr>
          <p:cNvPr id="3" name="Image 0" descr="https://edu-image.nosdn.127.net/6F61E38D80660C34924CDF5E4F7D2C8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师范大学是河南省政府与教育部共建的省属重点大学，国家中西部高校基础能力建设工程支持高校。学校北依巍巍太行，南滨滚滚黄河，坐落在广袤的牧野大地、美丽的卫水之滨豫北名城新乡市。其前身是创建于1923年的中州大学理学院，1953年与平原师范学院合并，先后改称河南师范学院、新乡师范学院。1985年更名为河南师范大学。学校秉承“厚德博学止于至善”的校训，以校风淳、教风正、学风浓、教学水平高享誉省内外。</a:t>
            </a:r>
            <a:endParaRPr lang="en-US" sz="1400" dirty="0"/>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name="Slide 4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河南农业大学</a:t>
            </a:r>
            <a:endParaRPr lang="en-US" sz="3000" dirty="0"/>
          </a:p>
        </p:txBody>
      </p:sp>
      <p:pic>
        <p:nvPicPr>
          <p:cNvPr id="3" name="Image 0" descr="https://edu-image.nosdn.127.net/5725223100865A0EB6B2150FEFBEED9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农业大学源自1902年创办的河南大学堂，1984年12月更名为河南农业大学。学校是农业部、国家林业局与河南省人民政府共建高校，是国家“2011计划”首批协同创新中心牵头高校。学校建有三个校区，占地面积5000余亩。学校长期以来为国家粮食安全和地方经济社会发展作出积极贡献。近年来，正在努力建设一所以生命科学及其相关基础学科为先导、以农业科学为优势、特色鲜明的教学研究型大学；正在朝着建设国际知名、更具特色与优势的一流农业大学奋斗目标阔步迈进。</a:t>
            </a:r>
            <a:endParaRPr lang="en-US" sz="1400" dirty="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name="Slide 4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中原科技学院</a:t>
            </a:r>
            <a:endParaRPr lang="en-US" sz="3000" dirty="0"/>
          </a:p>
        </p:txBody>
      </p:sp>
      <p:pic>
        <p:nvPicPr>
          <p:cNvPr id="3" name="Image 0" descr="https://edu-image.nosdn.127.net/0699a563cf4743748fac2143c5a58bf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原科技学院前身是创办于2003年的河南师范大学新联学院，是经中华人民共和国教育部批准的具有学士学位授予权的全日制公益性本科院校。学校坚持社会主义办学方向，坚持教育为社会主义现代化建设服务，全面实施素质教育，培养德智体美劳全面发展的社会主义建设者和接班人。学校具有浓郁的文化氛围和完备的办学条件。学校始终以“立德树人、报国利民”为使命，恪守“人格、能力、责任、奉献”的校训，弘扬“自强不息、追求卓越”的精神，全面深入贯彻党的教育方针和各项决策部署。“知行合一”的校风、“言传身教”的教风、“乐学致用”的学风风成化习，形成了良好的文化育人环境。学校现有占地面积67万平方米，建筑面积30.8万平方米，全日制在校生16500余人。图书馆纸介质图书128.7万册，期刊603种；电子图书55万册，期刊7424种；数据库17个。学校已建成完整统一、应用深入、安全可靠的智慧校园，是河南省智慧校园建设试点高校。</a:t>
            </a:r>
            <a:endParaRPr lang="en-US" sz="1400"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name="Slide 4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郑州轻工业大学</a:t>
            </a:r>
            <a:endParaRPr lang="en-US" sz="3000" dirty="0"/>
          </a:p>
        </p:txBody>
      </p:sp>
      <p:pic>
        <p:nvPicPr>
          <p:cNvPr id="3" name="Image 0" descr="https://edu-image.nosdn.127.net/9C3B51A9944C1486239264506C7DFBA4.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郑州轻工业学院位于河南省会郑州市，是河南省重点建设高校。建校以来，学校秉承“为之则易、不为则难”的校训，抓住国家促进高等教育发展的历史机遇，不断开拓创新、砥砺奋进，经过40年的发展，已经成为一所以工为主，工、理、文、艺、经、管、法、教、农等多学科协调发展的普通本科院校。</a:t>
            </a:r>
            <a:endParaRPr lang="en-US" sz="1400" dirty="0"/>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name="Slide 4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河南科技学院</a:t>
            </a:r>
            <a:endParaRPr lang="en-US" sz="3000" dirty="0"/>
          </a:p>
        </p:txBody>
      </p:sp>
      <p:pic>
        <p:nvPicPr>
          <p:cNvPr id="3" name="Image 0" descr="https://edu-image.nosdn.127.net/7495B5D0B2D1898F57BBD887DAD0243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科技学院是一所省属普通本科院校。学校始建于1939年，地处中原名城新乡市，占地面积2478亩。学校目前有本科专业65个，专业涵盖农学、工学、理学、管理学、教育学、艺术学、文学、经济学、法学等九大学科门类；各类在校生55000余人，形成了以本科教育为主体，兼有研究生教育、高职教育、成人高等教育等多层次、多科性的办学格局。</a:t>
            </a:r>
            <a:endParaRPr lang="en-US" sz="1400" dirty="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name="Slide 4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郑州工程技术学院</a:t>
            </a:r>
            <a:endParaRPr lang="en-US" sz="3000" dirty="0"/>
          </a:p>
        </p:txBody>
      </p:sp>
      <p:pic>
        <p:nvPicPr>
          <p:cNvPr id="3" name="Image 0" descr="https://edu-image.nosdn.127.net/5F5644A05050711F5C16CAD9FC0E6A1C.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郑州工程技术学院是在原中州大学的基础上，经国家教育部批准建立的一所公办全日制普通本科高等学校。现有教职工1288人，享受国务院特殊津贴专家1人，中原千人-基础研究领军人才1人，全国优秀教师3人，全国科研优秀教师1人，省优秀专家2人，省优秀教师11人，省模范教师1人，省级学术技术带头人2人、省教育厅学术技术带头人30人。学校现有工学、经济学、管理学、艺术学、文学、教育学6个学科门类。本科专业34个，专科专业31个。建有省级工程实验室、工程中心等6个，市级重点实验室5个。</a:t>
            </a:r>
            <a:endParaRPr lang="en-US"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北京邮电大学</a:t>
            </a:r>
            <a:endParaRPr lang="en-US" sz="3000" dirty="0"/>
          </a:p>
        </p:txBody>
      </p:sp>
      <p:pic>
        <p:nvPicPr>
          <p:cNvPr id="3" name="Image 0" descr="https://img-ph-mirror.nosdn.127.net/NcSU2q64Wq3fKH2FQVnjOQ==/239704090168538712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邮电大学是教育部直属、工业和信息化部共建、首批进行“211工程”建设的全国重点大学，是“985优势学科创新平台”项目重点建设高校，是一所以信息科技为特色、工学门类为主体、工管文理协调发展的多科性大学，是我国信息科技人才的重要培养基地。</a:t>
            </a:r>
            <a:endParaRPr lang="en-US" sz="1400"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name="Slide 4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西南科技大学</a:t>
            </a:r>
            <a:endParaRPr lang="en-US" sz="3000" dirty="0"/>
          </a:p>
        </p:txBody>
      </p:sp>
      <p:pic>
        <p:nvPicPr>
          <p:cNvPr id="3" name="Image 0" descr="https://img-ph-mirror.nosdn.127.net/v9T-3JJKRWzhSIymotLPNg==/191487426666321517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科技大学坐落于大禹之乡、李白故里、人杰地灵的中国科技城——四川省绵阳市。学校扎根西部，始终坚持“育人为本、德育为先、科学理性、开放包容、彰显卓越”的办学理念和“质量立校、人才强校、特色建校、和谐兴校”的办学思路，形成了“艰苦奋斗，拼搏创新”的西南科技大学精神与“厚德、博学、笃行、创新”之校训。跨入新世纪，学校发展成为国家重点建设的西部14所高校之一，学校是四川省人民政府与教育部共建高校，是四川省人民政府与国家国防科技工业局共建高校。</a:t>
            </a:r>
            <a:endParaRPr lang="en-US" sz="1400"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name="Slide 4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浙江传媒学院</a:t>
            </a:r>
            <a:endParaRPr lang="en-US" sz="3000" dirty="0"/>
          </a:p>
        </p:txBody>
      </p:sp>
      <p:pic>
        <p:nvPicPr>
          <p:cNvPr id="3" name="Image 0" descr="https://edu-image.nosdn.127.net/A54E8D3DF224CE1F1A1D68EE8B640A5E.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传媒学院是浙江省人民政府和国家广电总局共建高校。戏剧与影视学获得省一流学科A类立项，新闻传播学、信息与通信工程获得省一流学科B类立项。开设本科专业41个，其中艺术类专业18个，播音与主持艺术和广播电视编导等2个专业为国家特色专业；播音主持艺术、广播电视编导、广播电视工程、广播电视学等4个专业为“十三五”省级优势专业，影视摄影与制作、动画、文化产业管理、摄影、网络与新媒体、戏剧影视文学、数字媒体技术等7个专业为“十三五”省级特色专业。</a:t>
            </a:r>
            <a:endParaRPr lang="en-US" sz="1400" dirty="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name="Slide 4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哈尔滨工业大学（威海）</a:t>
            </a:r>
            <a:endParaRPr lang="en-US" sz="3000" dirty="0"/>
          </a:p>
        </p:txBody>
      </p:sp>
      <p:pic>
        <p:nvPicPr>
          <p:cNvPr id="3" name="Image 0" descr="https://img-ph-mirror.nosdn.127.net/K7FPol7xvjJZKjGIAy6oXg==/76082686214945342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工业大学（威海）始建于1985年，隶属于中国工业和信息化部，坐落于胶东半岛的滨海城市威海，是哈尔滨工业大学的跨省校区之一。学校同属于国家“985工程”、“211工程”、”2011计划“、”111计划“、“珠峰计划”、“卓越计划”重点建设大学，是C9联盟和卓越大学联盟重要成员之一。学校全日制学生毕业后由哈尔滨工业大学颁发统一的毕业证、学位证。</a:t>
            </a:r>
            <a:endParaRPr lang="en-US" sz="1400"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name="Slide 4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广西师范大学</a:t>
            </a:r>
            <a:endParaRPr lang="en-US" sz="3000" dirty="0"/>
          </a:p>
        </p:txBody>
      </p:sp>
      <p:pic>
        <p:nvPicPr>
          <p:cNvPr id="3" name="Image 0" descr="https://edu-image.nosdn.127.net/9D737400D8B66F5613EBE2AF26CA18C0.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师范大学地处国际旅游胜地、国家历史文化名城桂林，是国家教育部与广西壮族自治区人民政府共建高校、“中西部高校基础能力建设工程项目”高校。有王城、育才、雁山3个校区，校园面积4100多亩；学校已发展成为广西教师教育的“领头羊”、人文强桂的“主力军”、科技兴桂的“生力军”、广西国际教育的“排头兵”。目前，学校正全力推进“双一流”建设和综合改革，努力实现建设国内一流、国际知名、教师教育特色鲜明的国内高水平大学的目标。</a:t>
            </a:r>
            <a:endParaRPr lang="en-US" sz="1400" dirty="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name="Slide 4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浙江科技大学</a:t>
            </a:r>
            <a:endParaRPr lang="en-US" sz="3000" dirty="0"/>
          </a:p>
        </p:txBody>
      </p:sp>
      <p:pic>
        <p:nvPicPr>
          <p:cNvPr id="3" name="Image 0" descr="https://mooc-image.nosdn.127.net/ecc0701b130d42ac9d53f8c963f8b1d3.jpe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科技大学是一所以工学为主，集工学、理学、文学、艺术学、经济学、管理学、教育学为一体的多学科全日制省属本科院校，其前身为成立于1980年的浙江大学附属杭州工业专科学校。学校是教育部首批实施“卓越工程师教育培养计划”高校，是教育部确定的中德合作培养高等应用型人才的试点院校和“中德论坛”基地建设单位。学校坚定不移地走特色办学之路，逐步形成借鉴德国应用科学大学（FH）办学经验，结合中国国情，培养具有实践能力、创新精神和国际素养的高素质应用型专门人才的办学特色。</a:t>
            </a:r>
            <a:endParaRPr lang="en-US" sz="1400"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name="Slide 4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湖南工业大学</a:t>
            </a:r>
            <a:endParaRPr lang="en-US" sz="3000" dirty="0"/>
          </a:p>
        </p:txBody>
      </p:sp>
      <p:pic>
        <p:nvPicPr>
          <p:cNvPr id="3" name="Image 0" descr="https://img-ph-mirror.nosdn.127.net/5Tyn_88kNEx798A8aUikPQ==/240182597628956672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湖南工业大学（Hunan University of Technology)坐落于中国南方重要的交通枢纽——湖南省株洲市，是一所具有60多年办学历史的多学科综合性大学，学科涵盖工学、理学、管理学、文学、经济学、法学、教育学、艺术学等多个学科门类，是"服务国家特殊需求博士人才培养项目"高校。</a:t>
            </a:r>
            <a:endParaRPr lang="en-US" sz="1400" dirty="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name="Slide 4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中北大学</a:t>
            </a:r>
            <a:endParaRPr lang="en-US" sz="3000" dirty="0"/>
          </a:p>
        </p:txBody>
      </p:sp>
      <p:pic>
        <p:nvPicPr>
          <p:cNvPr id="3" name="Image 0" descr="https://edu-image.nosdn.127.net/FAF3D91C7E204A8FCBCED079DE7D1391.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北大学是一所由山西省人民政府与国家国防科技工业局共建、山西省人民政府管理的多科性教学研究型大学。涵盖工、理、文、经、管、法、教、艺八大门类，设有16个专业学院，博士后流动站6个，博士学位授权一级学科7个，博士点24个，硕士学位授权一级学科24个，硕士点65个，本科专业85个。学校现有教职工2415人，全日制在校生近38000人，拥有国家级国防科技重点实验室、国防重点学科实验室、教育部重点实验室和工程技术中心、省部级实验室和协同创新中心等科研机构。</a:t>
            </a:r>
            <a:endParaRPr lang="en-US" sz="1400"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name="Slide 4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山东第一医科大学</a:t>
            </a:r>
            <a:endParaRPr lang="en-US" sz="3000" dirty="0"/>
          </a:p>
        </p:txBody>
      </p:sp>
      <p:pic>
        <p:nvPicPr>
          <p:cNvPr id="3" name="Image 0" descr="https://edu-image.nosdn.127.net/E4A0D5103481BAB553487543302C762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第一医科大学（山东省医学科学院）是山东省重点建设的大学，也是山东省最大的医学科学研究机构。校（院）在济南、泰安设有校区，在济南、青岛、济宁等地建有研究机构，总占地面积6000余亩。主校区位于济南国际医学科学中心核心区域（济南市青岛路6699号）。</a:t>
            </a:r>
            <a:endParaRPr lang="en-US" sz="1400" dirty="0"/>
          </a:p>
          <a:p>
            <a:pPr indent="0" marL="0">
              <a:buNone/>
            </a:pPr>
            <a:r>
              <a:rPr lang="en-US" sz="1400" dirty="0">
                <a:solidFill>
                  <a:srgbClr val="000000"/>
                </a:solidFill>
              </a:rPr>
              <a:t>       校（院）拥有本硕博和继续教育全过程人才培养体系，设有32个教学机构，5个科研机构和5个教辅机构。目前，拥有45个本科专业，5个硕士学位授权一级学科，67个硕士学位授权点，1个博士学位授权一级学科，1个博士后科研工作站。临床医学、药理学与毒理学、生物与生物化学3个学科进入ESI全球排名前1%。拥有临床医学、医学影像技术、护理学3个国家级一流本科专业建设点，15个省级一流本科专业建设点，6个山东省重点学科，8个省级特色专业，5个省级高水平应用型建设专业（群），1个山东省新旧动能转换对接产业专业群，3个省级卓越工程师教育培训计划试点专业。</a:t>
            </a:r>
            <a:endParaRPr lang="en-US" sz="1400" dirty="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name="Slide 4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浙江中医药大学</a:t>
            </a:r>
            <a:endParaRPr lang="en-US" sz="3000" dirty="0"/>
          </a:p>
        </p:txBody>
      </p:sp>
      <p:pic>
        <p:nvPicPr>
          <p:cNvPr id="3" name="Image 0" descr="https://edu-image.nosdn.127.net/0A4A8DBE8225AC2166711F50787FE2AC.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浙江中医药大学是以中医中药为优势特色学科的教学研究型大学，是浙江省重点建设高校，是浙江省人民政府、国家中医药管理局、教育部共建高校。</a:t>
            </a:r>
            <a:endParaRPr lang="en-US" sz="1400"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name="Slide 4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天水师范学院</a:t>
            </a:r>
            <a:endParaRPr lang="en-US" sz="3000" dirty="0"/>
          </a:p>
        </p:txBody>
      </p:sp>
      <p:pic>
        <p:nvPicPr>
          <p:cNvPr id="3" name="Image 0" descr="https://edu-image.nosdn.127.net/D208FE6A20557FE3C0360FE7C0C5BA1B.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天水师范学院坐落在中国历史文化名城、中国优秀旅游城市以及甘肃省第二大城市“羲皇故里”天水市。这里气候宜人，历史悠久，是学生求知成才的理想之地。</a:t>
            </a:r>
            <a:endParaRPr lang="en-US" sz="1400" dirty="0"/>
          </a:p>
          <a:p>
            <a:pPr indent="0" marL="0">
              <a:buNone/>
            </a:pPr>
            <a:r>
              <a:rPr lang="en-US" sz="1400" dirty="0">
                <a:solidFill>
                  <a:srgbClr val="000000"/>
                </a:solidFill>
              </a:rPr>
              <a:t>      学校始建于1959年，1988年以“为基础教育培养合格师资，方向明确，成绩显著”受到国家教委的表彰奖励，2000年由天水师范高等专科学校升格为天水师范学院，2013年开始教育硕士研究生培养工作，2015年被甘肃省列为首批转型发展试点院校，2018年被国务院学位办列为硕士学位授予单位。</a:t>
            </a:r>
            <a:endParaRPr lang="en-US" sz="1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北京交通大学</a:t>
            </a:r>
            <a:endParaRPr lang="en-US" sz="3000" dirty="0"/>
          </a:p>
        </p:txBody>
      </p:sp>
      <p:pic>
        <p:nvPicPr>
          <p:cNvPr id="3" name="Image 0" descr="https://img-ph-mirror.nosdn.127.net/DTaDxefnyBpT3Y7lSCJ3tw==/382862263331865806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交通大学是教育部直属，教育部、中国铁路总公司、北京市人民政府共建的全国重点大学，是国家“211工程”、“985工程优势学科创新平台”项目建设高校和具有研究生院的全国首批博士、硕士学位授予高校。我校牵头的“2011计划”“轨道交通安全协同创新中心”是国家首批14个认定的协同创新中心之一。</a:t>
            </a:r>
            <a:endParaRPr lang="en-US" sz="1400" dirty="0"/>
          </a:p>
          <a:p>
            <a:pPr indent="0" marL="0">
              <a:buNone/>
            </a:pPr>
            <a:r>
              <a:rPr lang="en-US" sz="1400" dirty="0">
                <a:solidFill>
                  <a:srgbClr val="000000"/>
                </a:solidFill>
              </a:rPr>
              <a:t>学校位于首都北京“学府胜地”海淀区，毗邻中国“硅谷”中关村，有东西两个校区，总面积1000余亩，建筑面积84万平方米，教学、科研设施完善，校园环境优美。</a:t>
            </a:r>
            <a:endParaRPr lang="en-US" sz="1400"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name="Slide 4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三峡大学</a:t>
            </a:r>
            <a:endParaRPr lang="en-US" sz="3000" dirty="0"/>
          </a:p>
        </p:txBody>
      </p:sp>
      <p:pic>
        <p:nvPicPr>
          <p:cNvPr id="3" name="Image 0" descr="https://edu-image.nosdn.127.net/631b38b8a1ca400ca118f94e648617b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三峡大学是经国家教育部批准，由原武汉水利电力大学（宜昌）和原湖北三峡学院于2000年5月25日合并组建。学校是国家水利部和湖北省人民政府共建大学，是教育部“卓越工程师教育培养计划”高校。2018年，学校被省人民政府列为“国内一流大学建设高校”，水利工程、土木工程、电气工程等3个学科被列为“国内一流学科建设学科”。目前，三峡大学已成为水利电力特色与优势比较明显、综合办学实力较强、享有一定社会声誉的综合性大学。</a:t>
            </a:r>
            <a:endParaRPr lang="en-US" sz="1400"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name="Slide 4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沈阳农业大学</a:t>
            </a:r>
            <a:endParaRPr lang="en-US" sz="3000" dirty="0"/>
          </a:p>
        </p:txBody>
      </p:sp>
      <p:pic>
        <p:nvPicPr>
          <p:cNvPr id="3" name="Image 0" descr="https://mooc-image.nosdn.127.net/9e5485df284740e4aced2f10cef1a99b.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沈阳农业大学(Shenyang Agricultural University)坐落在沈阳市东郊的天柱山南麓，东与名胜古迹东陵毗邻，是以辽宁省管理为主、辽宁省与中央共建的全国重点大学。也是中西部高校基础能力建设工程重点建设高校之一，国家首批建设高等学校新农村发展研究院试点高校，国家首批卓越农林人才教育培养计划改革试点高校，辽宁省一流大学重点建设高校。</a:t>
            </a:r>
            <a:endParaRPr lang="en-US" sz="1400"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name="Slide 4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大连民族大学</a:t>
            </a:r>
            <a:endParaRPr lang="en-US" sz="3000" dirty="0"/>
          </a:p>
        </p:txBody>
      </p:sp>
      <p:pic>
        <p:nvPicPr>
          <p:cNvPr id="3" name="Image 0" descr="https://edu-image.nosdn.127.net/2002E5FA4E113941C78C2AEC83B9106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民族大学位于海滨城市大连，隶属于国家民族事务委员会，是全国110多所中央部委直属高校之一，是国家唯一设在东北和沿海开放地区、以工科为主多学科协调发展的综合性民族高等学校。学校1984年立项筹建，1993年招生办学，是国家民委、教育部、辽宁省政府、大连市政府共建高校。</a:t>
            </a:r>
            <a:endParaRPr lang="en-US" sz="1400"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name="Slide 4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沈阳药科大学</a:t>
            </a:r>
            <a:endParaRPr lang="en-US" sz="3000" dirty="0"/>
          </a:p>
        </p:txBody>
      </p:sp>
      <p:pic>
        <p:nvPicPr>
          <p:cNvPr id="3" name="Image 0" descr="https://edu-image.nosdn.127.net/bd58fadcb014498caf0b4eecd342b14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药科大学1931年诞生于江西瑞金，其前身为中国工农红军卫生学校，是一所具有光荣革命传统的高等药学学府。建校八十余年来，学校始终坚持药学教育主线，具有较强的药学学科基础和高水平教师团队，形成了优良的校风学风和一批优质教育资源，为中国医药卫生事业发展培养了大批高水平人才，在高等药学教育领域享有盛誉。</a:t>
            </a:r>
            <a:endParaRPr lang="en-US" sz="1400"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name="Slide 4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安康学院</a:t>
            </a:r>
            <a:endParaRPr lang="en-US" sz="3000" dirty="0"/>
          </a:p>
        </p:txBody>
      </p:sp>
      <p:pic>
        <p:nvPicPr>
          <p:cNvPr id="3" name="Image 0" descr="https://edu-image.nosdn.127.net/7A44C459B82EF152C8FC5655383B3D1E.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安康学院是安康市唯一一所省属全日制普通公办本科院校，以培养具有较高综合素质和创新精神的应用型人才为主要任务。2006年2月经教育部批准改建为安康学院。</a:t>
            </a:r>
            <a:endParaRPr lang="en-US" sz="1400" dirty="0"/>
          </a:p>
          <a:p>
            <a:pPr indent="0" marL="0">
              <a:buNone/>
            </a:pPr>
            <a:r>
              <a:rPr lang="en-US" sz="1400" dirty="0">
                <a:solidFill>
                  <a:srgbClr val="000000"/>
                </a:solidFill>
              </a:rPr>
              <a:t>       学校确立了“服务基础教育、服务‘三农’、服务区域经济社会发展”的办学方向，实施特色发展，坚定走地方化、应用型、开放式的办学道路，强化教学中心地位，积极探索应用型人才培养模式，大力改善办学条件，加快转型发展，全面提升办学质量，办学声誉明显提升，学校事业发展势头良好。</a:t>
            </a:r>
            <a:endParaRPr lang="en-US" sz="1400"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name="Slide 4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武昌理工学院</a:t>
            </a:r>
            <a:endParaRPr lang="en-US" sz="3000" dirty="0"/>
          </a:p>
        </p:txBody>
      </p:sp>
      <p:pic>
        <p:nvPicPr>
          <p:cNvPr id="3" name="Image 0" descr="https://mooc-image.nosdn.127.net/0de3f8f7128b46d4a0176bd5db62b78b.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武昌理工学院本校专属课程</a:t>
            </a:r>
            <a:endParaRPr lang="en-US" sz="1400"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name="Slide 4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沈阳理工大学</a:t>
            </a:r>
            <a:endParaRPr lang="en-US" sz="3000" dirty="0"/>
          </a:p>
        </p:txBody>
      </p:sp>
      <p:pic>
        <p:nvPicPr>
          <p:cNvPr id="3" name="Image 0" descr="https://edu-image.nosdn.127.net/69959052ABDF3601D5932630183B76D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理工大学前身是东北军区军工部工业专门学校，创建于1948年。1960年组建成立沈阳工业学院，2004年经教育部批准更名为沈阳理工大学。经过七十年的建设和发展，沈阳理工大学已由一所学科单一的军工院校发展成为以工为主，理、经、管、文、法、艺相结合，服务辽宁、面向全国，具有鲜明国防特色的多科性大学。</a:t>
            </a:r>
            <a:endParaRPr lang="en-US" sz="1400" dirty="0"/>
          </a:p>
          <a:p>
            <a:pPr indent="0" marL="0">
              <a:buNone/>
            </a:pPr>
            <a:r>
              <a:rPr lang="en-US" sz="1400" dirty="0">
                <a:solidFill>
                  <a:srgbClr val="000000"/>
                </a:solidFill>
              </a:rPr>
              <a:t>      学校文化体育设施齐全，，为学生全面发展提供了良好条件。学校建有东北地区唯一的兵器博物馆，是国家和辽宁省科普教育基地、辽宁省国防教育基地及沈阳市爱国主义教育基地。</a:t>
            </a:r>
            <a:endParaRPr lang="en-US" sz="1400"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name="Slide 4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战略支援部队信息工程大学地理空间信息学院</a:t>
            </a:r>
            <a:endParaRPr lang="en-US" sz="3000" dirty="0"/>
          </a:p>
        </p:txBody>
      </p:sp>
      <p:pic>
        <p:nvPicPr>
          <p:cNvPr id="3" name="Image 0" descr="https://edu-image.nosdn.127.net/D2C6E0257BE6DD01C6D2966FB0162221.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战略支援部队信息工程大学地理空间信息学院，位于河南省郑州市，地理环境优越，交通便利，担负着为国防和军队现代化建设培养测绘导航领域高层次人才的重任。</a:t>
            </a:r>
            <a:endParaRPr lang="en-US" sz="1400"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name="Slide 4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北京警察学院</a:t>
            </a:r>
            <a:endParaRPr lang="en-US" sz="3000" dirty="0"/>
          </a:p>
        </p:txBody>
      </p:sp>
      <p:pic>
        <p:nvPicPr>
          <p:cNvPr id="3" name="Image 0" descr="https://edu-image.nosdn.127.net/5f74de11e9b340eea6f7305535118a50.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警察学院，是经教育部批准设立、北京市人民政府主办、北京市公安局为行政主管、北京市教育委员会为教育主管的全日制本科普通院校；是首都应用型警务人才培养基地、公安理论与实践研究基地、首都在职民警培训基地；同时也是国家机关事务管理局专车驾驶员培训基地、公安部外警培训基地和警务驾驶训练基地。学院坚持“对党忠诚、服务人民、执法公正、纪律严明”的总要求，以建设“国内一流、国际水平”的警察学院为办学目标，以建设办学特色鲜明、符合实战需要的国家重点公安院校为努力方向。建校以来，学校几经变迁，始终坚持政治建校和从严治校方针，广大教职员工辛勤耕耘，培养了一批又一批公安专门人才，已为各级公安机关培育和输送毕业生5万余人、培训在职民警31万余人次，涌现出一批英雄模范、领域专家和优秀领导干部，为首都公安事业传承发展做出了历史性贡献，被誉为“首都人民警察的摇篮”。</a:t>
            </a:r>
            <a:endParaRPr lang="en-US" sz="1400"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name="Slide 4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山东管理学院</a:t>
            </a:r>
            <a:endParaRPr lang="en-US" sz="3000" dirty="0"/>
          </a:p>
        </p:txBody>
      </p:sp>
      <p:pic>
        <p:nvPicPr>
          <p:cNvPr id="3" name="Image 0" descr="https://edu-image.nosdn.127.net/4e157da1b6304cbfbc6f9839d8033c33.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作为全国唯一一所具有工会背景的省属普通本科高校，多年来，山东管理学院秉承“培养劳动情怀深厚、专业知识扎实、实践能力突出的高素质应用型人才”的办学理念，在劳动教育方面不断探索，积累了经验。</a:t>
            </a:r>
            <a:endParaRPr lang="en-US" sz="1400" dirty="0"/>
          </a:p>
          <a:p>
            <a:pPr indent="0" marL="0">
              <a:buNone/>
            </a:pPr>
            <a:r>
              <a:rPr lang="en-US" sz="1400" dirty="0">
                <a:solidFill>
                  <a:srgbClr val="000000"/>
                </a:solidFill>
              </a:rPr>
              <a:t>1.传承工会基因，凸显劳动特色。学校与全省各级工会联系密切，将工会特色与专业发展、科学研究、师资队伍、创新创业等充分融合。</a:t>
            </a:r>
            <a:endParaRPr lang="en-US" sz="1400" dirty="0"/>
          </a:p>
          <a:p>
            <a:pPr indent="0" marL="0">
              <a:buNone/>
            </a:pPr>
            <a:r>
              <a:rPr lang="en-US" sz="1400" dirty="0">
                <a:solidFill>
                  <a:srgbClr val="000000"/>
                </a:solidFill>
              </a:rPr>
              <a:t>2.加强顶层设计，落实劳动育人。2020年4月，学校印发《山东管理学院劳动教育实施方案》，从目标思路、具体措施、保障机制等方面对开展好劳动教育做出规定。</a:t>
            </a:r>
            <a:endParaRPr lang="en-US" sz="1400" dirty="0"/>
          </a:p>
          <a:p>
            <a:pPr indent="0" marL="0">
              <a:buNone/>
            </a:pPr>
            <a:r>
              <a:rPr lang="en-US" sz="1400" dirty="0">
                <a:solidFill>
                  <a:srgbClr val="000000"/>
                </a:solidFill>
              </a:rPr>
              <a:t>3.在课程建设方面，学校在研究了国家的有关文件之后，从2020年春季学期开始，率先开设《劳动精神传承与弘扬》、《劳动意识培养与发展》《劳动创新思维培育与践行》《劳动权益保障与维护》等四门通识课。</a:t>
            </a:r>
            <a:endParaRPr lang="en-US" sz="1400" dirty="0"/>
          </a:p>
          <a:p>
            <a:pPr indent="0" marL="0">
              <a:buNone/>
            </a:pPr>
            <a:r>
              <a:rPr lang="en-US" sz="1400" dirty="0">
                <a:solidFill>
                  <a:srgbClr val="000000"/>
                </a:solidFill>
              </a:rPr>
              <a:t>4. 学校组织人员编写《齐鲁大工匠口述史》、《齐鲁工匠》等著作，图绘工匠形象、讲好工匠故事、弘扬工匠精神；与高等教育出版社合作出版了《新时</a:t>
            </a:r>
            <a:endParaRPr 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北京中医药大学</a:t>
            </a:r>
            <a:endParaRPr lang="en-US" sz="3000" dirty="0"/>
          </a:p>
        </p:txBody>
      </p:sp>
      <p:pic>
        <p:nvPicPr>
          <p:cNvPr id="3" name="Image 0" descr="https://img-ph-mirror.nosdn.127.net/Stnag3eDtL6wrdziM7hKBg==/2407455475823579778.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北京中医药大学（Beijing University of Chinese Medicine）创建于1956年，原名北京中医学院，是新中国最早成立的高等中医院校之一，1993年更名为北京中医药大学；2000年与北京针灸骨伤学院合并组成新的北京中医药大学。</a:t>
            </a:r>
            <a:endParaRPr lang="en-US" sz="1400" dirty="0"/>
          </a:p>
          <a:p>
            <a:pPr indent="0" marL="0">
              <a:buNone/>
            </a:pPr>
            <a:r>
              <a:rPr lang="en-US" sz="1400" dirty="0">
                <a:solidFill>
                  <a:srgbClr val="000000"/>
                </a:solidFill>
              </a:rPr>
              <a:t>现在北京中医药大学作为中华人民共和国教育部直属的一所以中医药学科为特色的全国重点大学，是国家“211工程”、“985工程优势学科创新平台”重点建设院校之一，是“111计划”入选高校，被誉为中国中医药领域的首善院校和最高学府。</a:t>
            </a:r>
            <a:endParaRPr lang="en-US" sz="1400"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name="Slide 4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昆明医科大学</a:t>
            </a:r>
            <a:endParaRPr lang="en-US" sz="3000" dirty="0"/>
          </a:p>
        </p:txBody>
      </p:sp>
      <p:pic>
        <p:nvPicPr>
          <p:cNvPr id="3" name="Image 0" descr="https://edu-image.nosdn.127.net/62417434293c45d493a22b5c9e67e02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昆明医科大学是省属重点大学，前身是创建于1933年的东陆大学医学专修科，1956年独立建院，1981年成为全国首批硕士学位授予单位，1998年成为博士学位授予单位，2012年更名为昆明医科大学，是国家首批中西部高校基础能力建设工程院校。学校有学院（部）18个，本科专业33个。有国家级一流专业3个，国家级特色专业4个，国家级实验教学示范中心1个，国家临床教学培训示范中心1个，国家级一流课程5门，国家级课程项目3门；有省级一流专业7个，省级一流课程30 门，省级教学团队6个。有一级学科博士学位授权点3个，一级学科硕士学位授权点7个，二级学科硕士学位授权点4个，博士专业学位授权点1个，硕士专业学位授权点6个。设立了临床医学、基础医学、药学博士后科研流动站3个。临床医学进入全球ESI学科排名前1%。学校建立了由4所直属附属医院、12所非直属附属医院、15所教学医院、42所实习医院、19个社区实践教</a:t>
            </a:r>
            <a:endParaRPr lang="en-US" sz="1400" dirty="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name="Slide 4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上海海洋大学</a:t>
            </a:r>
            <a:endParaRPr lang="en-US" sz="3000" dirty="0"/>
          </a:p>
        </p:txBody>
      </p:sp>
      <p:pic>
        <p:nvPicPr>
          <p:cNvPr id="3" name="Image 0" descr="https://edu-image.nosdn.127.net/F542EDF87871BDE6F4A4F753ECD307DE.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上海海洋大学是上海市人民政府与国家海洋局、农业部共建的多科性应用研究型高等学府。校训：勤朴忠实。学校下设15个学院（部），拥有全日制本专科生12000余人，全日制研究生2300余人；教职工1200余人。</a:t>
            </a:r>
            <a:endParaRPr lang="en-US" sz="1400" dirty="0"/>
          </a:p>
          <a:p>
            <a:pPr indent="0" marL="0">
              <a:buNone/>
            </a:pPr>
            <a:r>
              <a:rPr lang="en-US" sz="1400" dirty="0">
                <a:solidFill>
                  <a:srgbClr val="000000"/>
                </a:solidFill>
              </a:rPr>
              <a:t>新时期的学校办学目标：到2020年，把学校建设成为一所国际知名的海洋、水产、食品等学科优势明显，农、理、工、经、管、文、法等学科协调发展，培养具有国际视野的创新型复合人才，教学科研并重，国际化、开放型的高水平特色大学。</a:t>
            </a:r>
            <a:endParaRPr lang="en-US" sz="1400"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name="Slide 4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浙江师范大学</a:t>
            </a:r>
            <a:endParaRPr lang="en-US" sz="3000" dirty="0"/>
          </a:p>
        </p:txBody>
      </p:sp>
      <p:pic>
        <p:nvPicPr>
          <p:cNvPr id="3" name="Image 0" descr="https://edu-image.nosdn.127.net/550A0AD664E97A965795CD65AC78346E.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师范大学前身为杭州师范专科学校，创建于1956年。1958年升格为杭州师范学院。1962年，杭州师范学院与浙江教育学院、浙江体育学院合并，更名为浙江师范学院。1965年，浙江师范学院从杭州搬迁至金华。1980年被列为省属重点高校。1985年更名为浙江师范大学。2000年、2001年、2004年浙江财政学校、浙江幼儿师范学校和金华铁路司机学校相继并入。2014年入选“卓越教师培养计划”。</a:t>
            </a:r>
            <a:endParaRPr lang="en-US" sz="1400"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name="Slide 4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桂林旅游学院</a:t>
            </a:r>
            <a:endParaRPr lang="en-US" sz="3000" dirty="0"/>
          </a:p>
        </p:txBody>
      </p:sp>
      <p:pic>
        <p:nvPicPr>
          <p:cNvPr id="3" name="Image 0" descr="https://edu-image.nosdn.127.net/154629AC28F713301F917AA5B66E7EE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桂林旅游学院创办于1985年，原名桂林旅游专科学校；1994年更名为桂林旅游高等专科学校；2015年升格为桂林旅游学院，是我国最早独立建制的全日制公办旅游本科高校之一。学校现有雁山、骖鸾两个校区，总占地面积125万平方米（1885亩），全日制在校生10300多人。学校是联合国世界旅游组织的重点支持单位及其教育委员会附属成员单位、亚太旅游协会教育类会员单位、中国-东盟旅游人才教育培训基地、中国旅游院校“五星联盟”发起院校。</a:t>
            </a:r>
            <a:endParaRPr lang="en-US" sz="1400"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name="Slide 4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山西师范大学</a:t>
            </a:r>
            <a:endParaRPr lang="en-US" sz="3000" dirty="0"/>
          </a:p>
        </p:txBody>
      </p:sp>
      <p:pic>
        <p:nvPicPr>
          <p:cNvPr id="3" name="Image 0" descr="https://edu-image.nosdn.127.net/64F92340FAE669CF136D9F0F152FE2A3.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西师范大学创建于1958年，坐落于华夏文明的重要发祥地古尧都临汾市，是培养山西省基础教育师资的重要基地。学校高度重视本科教学工作，始终把教学质量作为立校之本，不断深化教育教学改革，全面提高人才培养质量。建校近60年来，学校不断上层次、上水平，现已发展成为一所培养体系完备、办学特色鲜明的省属重点师范大学。</a:t>
            </a:r>
            <a:endParaRPr lang="en-US" sz="1400"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name="Slide 4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齐鲁工业大学</a:t>
            </a:r>
            <a:endParaRPr lang="en-US" sz="3000" dirty="0"/>
          </a:p>
        </p:txBody>
      </p:sp>
      <p:pic>
        <p:nvPicPr>
          <p:cNvPr id="3" name="Image 0" descr="https://edu-image.nosdn.127.net/AB120190DC4B8C420A049CB983507AB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齐鲁工业大学是由原齐鲁工业大学和山东省科学院整合组建而成，是国家“产教融合”项目首批建设高校、山东省首批应用型人才培养特色名校、山东省高校协同创新中心首批立项建设单位。新的齐鲁工业大学汇聚了山东省优质科教资源，实行校院合一的管理体制，打造科教融合优势特色，是山东省新型工业科技创新及人才培养领域的重要力量。</a:t>
            </a:r>
            <a:endParaRPr lang="en-US" sz="1400"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name="Slide 4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厦门理工学院</a:t>
            </a:r>
            <a:endParaRPr lang="en-US" sz="3000" dirty="0"/>
          </a:p>
        </p:txBody>
      </p:sp>
      <p:pic>
        <p:nvPicPr>
          <p:cNvPr id="3" name="Image 0" descr="https://edu-image.nosdn.127.net/F4B607365AA9A5500405A66012B73AEC.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厦门理工学院位于被誉为“高素质的创新创业之城、高颜值的生态花园之城”的国家中心城市——厦门，是福建省属公立本科大学，实行省市共建、以市为主的管理体制。学校秉持“以学生为本，为产业服务”的办学理念，遵循“明理精工，与时偕行”的校训，积极探索产学融合、校企合作、对外合作三位一体的服务地方发展道路，建设“亲产业、开放式、国际化”的高水平应用技术大学。</a:t>
            </a:r>
            <a:endParaRPr lang="en-US" sz="1400"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name="Slide 4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广西科技大学启迪数字学院</a:t>
            </a:r>
            <a:endParaRPr lang="en-US" sz="3000" dirty="0"/>
          </a:p>
        </p:txBody>
      </p:sp>
      <p:pic>
        <p:nvPicPr>
          <p:cNvPr id="3" name="Image 0" descr="https://edu-image.nosdn.127.net/F12469334FD79D7D428E796BE5F576B3.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广西科技大学启迪数字学院</a:t>
            </a:r>
            <a:endParaRPr lang="en-US" sz="1400"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name="Slide 4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北京信息科技大学</a:t>
            </a:r>
            <a:endParaRPr lang="en-US" sz="3000" dirty="0"/>
          </a:p>
        </p:txBody>
      </p:sp>
      <p:pic>
        <p:nvPicPr>
          <p:cNvPr id="3" name="Image 0" descr="https://edu-image.nosdn.127.net/BBA9B024DC0727CEF73CF5342A31140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信息科技大学由原机械部所属北京机械工业学院和原电子部所属北京信息工程学院合并组建，是北京市重点支持建设的信息学科较为齐全的高校。学校现有5个校区，另有占地1200余亩的沙河新校区已经全面开工建设，2020年基本建成一期工程。</a:t>
            </a:r>
            <a:endParaRPr lang="en-US" sz="1400" dirty="0"/>
          </a:p>
          <a:p>
            <a:pPr indent="0" marL="0">
              <a:buNone/>
            </a:pPr>
            <a:r>
              <a:rPr lang="en-US" sz="1400" dirty="0">
                <a:solidFill>
                  <a:srgbClr val="000000"/>
                </a:solidFill>
              </a:rPr>
              <a:t>学校缘起于1937年，82年来学校培养出了大批的优秀人才，投身于国家发展建设的各条战线，为国家工业化、城市化、信息化建设和国防军工做出了应有的贡献。当前，学校顺应信息时代发展趋势，致力于建设信息特色鲜明的高水平大学，为建设信息强国贡献力量。</a:t>
            </a:r>
            <a:endParaRPr lang="en-US" sz="1400"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name="Slide 4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重庆师范大学</a:t>
            </a:r>
            <a:endParaRPr lang="en-US" sz="3000" dirty="0"/>
          </a:p>
        </p:txBody>
      </p:sp>
      <p:pic>
        <p:nvPicPr>
          <p:cNvPr id="3" name="Image 0" descr="https://edu-image.nosdn.127.net/F4D49A478411A52270D1A11520B8638C.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师范大学创办于1954年，办学历史可追溯到1906年创立的官立川东师范学堂。学校是一所多学科协调发展的综合性高等学府，坐落在历史文化名城重庆市。校园面积2688亩,包括大学城校区、沙坪坝校区和北碚校区。学校是全国绿化模范单位、全国学校艺术教育先进单位，重庆市依法治校示范校、重庆市文明单位、重庆市德育工作先进集体、重庆市园林式单位、重庆市十佳市容整洁单位、重庆市森林校园、重庆市美丽校园。</a:t>
            </a:r>
            <a:endParaRPr 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华北电力大学</a:t>
            </a:r>
            <a:endParaRPr lang="en-US" sz="3000" dirty="0"/>
          </a:p>
        </p:txBody>
      </p:sp>
      <p:pic>
        <p:nvPicPr>
          <p:cNvPr id="3" name="Image 0" descr="https://edu-image.nosdn.127.net/812D387986683D101B5BBC0DD8BD4941-1441763246288?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华北电力大学（North China Electric Power University），简称华电，是中华人民共和国教育部直属的一所以工为主，兼有理、文、经、管、法等多个学科门类，具有鲜明特色，面向社会服务的多科性全国重点大学。系国家“211工程”、“985工程优势学科创新平台”重点建设，列入“111计划”、“卓越计划”。由教育部与国家电网公司等七家国有电力企业集团组成的理事会共建。作为中国能源电力领域最高学府，素有“电力黄埔”的美誉。</a:t>
            </a:r>
            <a:endParaRPr lang="en-US" sz="1400"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name="Slide 4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北部湾大学</a:t>
            </a:r>
            <a:endParaRPr lang="en-US" sz="3000" dirty="0"/>
          </a:p>
        </p:txBody>
      </p:sp>
      <p:pic>
        <p:nvPicPr>
          <p:cNvPr id="3" name="Image 0" descr="https://edu-image.nosdn.127.net/0D7AF5B1F1590ABA6A54B807A00FD9C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部湾大学是北部湾沿海地区公立本科院校，校园面积2070亩，未来的发展是坚持产教融合、校企合作，致力培养具有高度社会责任感和职业素养，具有较强的实践能力、创新创业能力的高素质应用型人才，成为支撑广西海洋经济和北部湾经济区发展的应用型人才培养培训基地、海洋科技研发基地、地方决策咨询智库和文化研究中心，把学校建成海洋性特色鲜明的高水平应用型大学。</a:t>
            </a:r>
            <a:endParaRPr lang="en-US" sz="1400"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name="Slide 4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杭州医学院</a:t>
            </a:r>
            <a:endParaRPr lang="en-US" sz="3000" dirty="0"/>
          </a:p>
        </p:txBody>
      </p:sp>
      <p:pic>
        <p:nvPicPr>
          <p:cNvPr id="3" name="Image 0" descr="https://edu-image.nosdn.127.net/A79EF79691C979072FCCA190D14196E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杭州医学院是由浙江省人民政府举办的全日制公办普通本科高等医学院校，也是浙江省卫生健康委唯一一所直属的医学本科高校。</a:t>
            </a:r>
            <a:endParaRPr lang="en-US" sz="1400" dirty="0"/>
          </a:p>
          <a:p>
            <a:pPr indent="0" marL="0">
              <a:buNone/>
            </a:pPr>
            <a:r>
              <a:rPr lang="en-US" sz="1400" dirty="0">
                <a:solidFill>
                  <a:srgbClr val="000000"/>
                </a:solidFill>
              </a:rPr>
              <a:t>学校于2019年9月，由杭州医学院和浙江省医学科学院合并组建而成。杭州医学院的前身为创建于1925年的浙江省立女子产科学校，2016年升格为杭州医学院，至今已有90多年历史，是省内开设基层医疗卫生服务及健康产业相关专业最多的医学院校之一。浙江省医学科学院的前身为创建于1928年的杭州热带病研究所，是我省规模最大的公益类综合性医药卫生科研机构。</a:t>
            </a:r>
            <a:endParaRPr lang="en-US" sz="1400"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name="Slide 4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湖南科技学院</a:t>
            </a:r>
            <a:endParaRPr lang="en-US" sz="3000" dirty="0"/>
          </a:p>
        </p:txBody>
      </p:sp>
      <p:pic>
        <p:nvPicPr>
          <p:cNvPr id="3" name="Image 0" descr="https://edu-image.nosdn.127.net/43AC7EA97BFAB65D81D757008726E826.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湖南科技学院（Hunan University of Science and Engineering），坐落于素有“锦绣潇湘”之称的著名历史文化名城“竹城”——永州，是湖南永州市的最高学府，是湖南省“十三五”硕士学位授予单位立项建设单位（第三批）。</a:t>
            </a:r>
            <a:endParaRPr lang="en-US" sz="1400"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name="Slide 4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沈阳航空航天大学</a:t>
            </a:r>
            <a:endParaRPr lang="en-US" sz="3000" dirty="0"/>
          </a:p>
        </p:txBody>
      </p:sp>
      <p:pic>
        <p:nvPicPr>
          <p:cNvPr id="3" name="Image 0" descr="https://edu-image.nosdn.127.net/b5ac72bbe9ae4d2584462b7d831c72b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航空航天大学始建于1952年，是一所以航空宇航为特色，以工为主，多学科协调发展的研究应用型大学。学校现有在校生2万人，专任教师近千人，高级职称教师约460人。学校有航空宇航科学与技术一级学科博士点， 14个一级学科硕士点，57个本科专业，与125家国外科研机构开展合作，具有本科、硕士、博士完备的高等教育人才培养体系。学校占地1738亩，建筑面积80余万平方米，已培养各类毕业生10万余人。</a:t>
            </a:r>
            <a:endParaRPr lang="en-US" sz="1400"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name="Slide 4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福建江夏学院</a:t>
            </a:r>
            <a:endParaRPr lang="en-US" sz="3000" dirty="0"/>
          </a:p>
        </p:txBody>
      </p:sp>
      <p:pic>
        <p:nvPicPr>
          <p:cNvPr id="3" name="Image 0" descr="https://edu-image.nosdn.127.net/597af0d0af6e4332b1e3be748fe3e95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江夏学院是福建省人民政府举办的省属全日制普通本科高校。办学历史最早可追溯到1957年，由福建经济管理干部学院、福建财会管理干部学院、福建省政法管理干部学院、福建金融职业技术学院合并组建的财经政法大学，于2010年3月经教育部批准正式建立。学校获得“三全育人”综合改革试点高校、示范性应用型本科高校等荣誉称号。</a:t>
            </a:r>
            <a:endParaRPr lang="en-US" sz="1400"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name="Slide 4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湖北美术学院</a:t>
            </a:r>
            <a:endParaRPr lang="en-US" sz="3000" dirty="0"/>
          </a:p>
        </p:txBody>
      </p:sp>
      <p:pic>
        <p:nvPicPr>
          <p:cNvPr id="3" name="Image 0" descr="https://edu-image.nosdn.127.net/D042D26EEDAB8A1A509F00EB7469162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北美术学院是我国华中地区唯一一所多学科门类与多学历层次的高等美术学府。学校前身是创办于1920年的武昌美术学校，后定名为“私立武昌艺术专科学校”（简称武昌艺专）。作为我国最早开办的艺术专科院校之一，我校是中国近、现代高等美术教育的重要发源地，在近百年的办学历史中，始终秉承“兼收并蓄”的学术精神和“兼容互动”的教学理念，培养了一代又一代“崇德、笃学、敏行、致美”服务社会的优秀人才，为中国美术事业的发展做出了独特的贡献。</a:t>
            </a:r>
            <a:endParaRPr lang="en-US" sz="1400"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name="Slide 4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浙江外国语学院</a:t>
            </a:r>
            <a:endParaRPr lang="en-US" sz="3000" dirty="0"/>
          </a:p>
        </p:txBody>
      </p:sp>
      <p:pic>
        <p:nvPicPr>
          <p:cNvPr id="3" name="Image 0" descr="https://edu-image.nosdn.127.net/7BCCA1402C4DBB03CA6AF9B0566B9B7D.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浙江外国语学院是一所以外国语言文学为基础的公立省属普通本科高校。学校前身为创建于1955年的浙江教育学院，1994年开始普通本科教育，2010年经国家教育部批准改制并更名。校训为“明德弘毅 博雅通达”。当前，学校正着力建设浙江省国际化人才培养的重点基地、服务浙江开放强省的智囊高地、浙江国际文化教育交流的重要阵地，为把学校建设成为国内知名外语特色鲜明教育品质一流的应用型高校而不懈奋斗！</a:t>
            </a:r>
            <a:endParaRPr lang="en-US" sz="1400"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name="Slide 4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江西科技学院</a:t>
            </a:r>
            <a:endParaRPr lang="en-US" sz="3000" dirty="0"/>
          </a:p>
        </p:txBody>
      </p:sp>
      <p:pic>
        <p:nvPicPr>
          <p:cNvPr id="3" name="Image 0" descr="https://edu-image.nosdn.127.net/7D470D9A35EB9A05D82C96705C83041B.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江西科技学院是经国家教育部批准成立的一所普通本科高校，具有颁发国家承认的统招本、专科学历资格，并具有学士学位授予权。</a:t>
            </a:r>
            <a:endParaRPr lang="en-US" sz="1400" dirty="0"/>
          </a:p>
          <a:p>
            <a:pPr indent="0" marL="0">
              <a:buNone/>
            </a:pPr>
            <a:endParaRPr lang="en-US" sz="1400" dirty="0"/>
          </a:p>
          <a:p>
            <a:pPr indent="0" marL="0">
              <a:buNone/>
            </a:pPr>
            <a:r>
              <a:rPr lang="en-US" sz="1400" dirty="0">
                <a:solidFill>
                  <a:srgbClr val="000000"/>
                </a:solidFill>
              </a:rPr>
              <a:t>　　学校前身为江西蓝天学院，成立于1994年。建校以来，学校秉承“以科教兴国为己任，为振兴中华而办学”的宗旨，坚持公益性办学方向，以市场需求为导向，走“精品+特色”的办学之路，为国家培养了20万余名毕业生，受到社会各界的好评，学校办学声誉日益提高。</a:t>
            </a:r>
            <a:endParaRPr lang="en-US" sz="1400"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name="Slide 4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浙大宁波理工学院</a:t>
            </a:r>
            <a:endParaRPr lang="en-US" sz="3000" dirty="0"/>
          </a:p>
        </p:txBody>
      </p:sp>
      <p:pic>
        <p:nvPicPr>
          <p:cNvPr id="3" name="Image 0" descr="https://mooc-image.nosdn.127.net/d7b1892b38084c9cae38ab5653e852ed.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大宁波理工学院学校成立于2001年6月，前身为浙江大学宁波理工学院，2020年1月更名，是一所经教育部批准，由浙江省人民政府管理、宁波市人民政府举办、浙江大学支持办学的全日制公办普通本科高校。学校坚持“教育为学生提升价值”办学理念，继承弘扬浙江大学“求是创新”精神和浙东学术文化精髓，致力于培养“德智体美劳全面发展，具有人文精神和科学素养的高素质应用型创新人才”，努力建设“省内一流，全国百强”高水平创新性应用型大学。</a:t>
            </a:r>
            <a:endParaRPr lang="en-US" sz="1400" dirty="0"/>
          </a:p>
          <a:p>
            <a:pPr indent="0" marL="0">
              <a:buNone/>
            </a:pPr>
            <a:r>
              <a:rPr lang="en-US" sz="1400" dirty="0">
                <a:solidFill>
                  <a:srgbClr val="000000"/>
                </a:solidFill>
              </a:rPr>
              <a:t>    学校位于宁波市高教园区，占地约1200亩，初期建设总投资8.4亿元，总建筑面积约39.04万平方米。学校拥有先进齐全的教学、实验配套设施，建有各类高标准实验室55个。千兆带宽专用光纤直通浙江大学，共享各类数字资源。总面积2万平方米的图书馆拥有藏书144万余册。</a:t>
            </a:r>
            <a:endParaRPr lang="en-US" sz="1400"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name="Slide 4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宁夏医科大学</a:t>
            </a:r>
            <a:endParaRPr lang="en-US" sz="3000" dirty="0"/>
          </a:p>
        </p:txBody>
      </p:sp>
      <p:pic>
        <p:nvPicPr>
          <p:cNvPr id="3" name="Image 0" descr="https://edu-image.nosdn.127.net/badd0976d7624b798be806ee1d29cc4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宁夏医科大学位于宁夏回族自治区首府银川市。学校前身是1958年建立的宁夏医学院。1962年改称宁夏大学医学系。1972年，上海铁道医学院搬迁至银川，与宁夏大学医学系合并，重建宁夏医学院。1978年开始开展研究生教育。2008年8月，学校更名为宁夏医科大学。2010年2月成为立项建设的新增博士学位授予单位。2013年成为第一批临床医学硕士专业学位研究生培养模式改革试点高校，“卓越医生教育培养计划”试点高校。是国家卫生和计划生育委员会、教育部和宁夏回族自治区共建的地方医科大学。</a:t>
            </a:r>
            <a:endParaRPr lang="en-US" sz="1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北京科技大学</a:t>
            </a:r>
            <a:endParaRPr lang="en-US" sz="3000" dirty="0"/>
          </a:p>
        </p:txBody>
      </p:sp>
      <p:pic>
        <p:nvPicPr>
          <p:cNvPr id="3" name="Image 0" descr="https://edu-image.nosdn.127.net/18820B3409B12D20ABBF32D53A0250C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北京科技大学（University of Science &amp; Technology Beijing，USTB）是中华人民共和国教育部直属的一所以工科为主，工学、理学、管理学、文学、经济学、法学等多学科协调发展的全国重点大学，是国家“211工程”、“985工程优势学科创新平台”重点建设院校，入选“2011计划”、“卓越工程师教育培养计划”、“高等学校学科创新引智计划（111计划）“、“国家建设高水平大学公派研究生项目”，是北京高科大学联盟成员，设有研究生院。</a:t>
            </a:r>
            <a:endParaRPr lang="en-US" sz="1400" dirty="0"/>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name="Slide 4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安徽工程大学</a:t>
            </a:r>
            <a:endParaRPr lang="en-US" sz="3000" dirty="0"/>
          </a:p>
        </p:txBody>
      </p:sp>
      <p:pic>
        <p:nvPicPr>
          <p:cNvPr id="3" name="Image 0" descr="https://edu-image.nosdn.127.net/6FE40539CEE4597D87DDCC333547B903.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工程大学是一所以工为主的省属多科性高等院校和安徽省重点建设院校，是国家中西部高校基础能力建设工程（二期）项目建设高校，坐落在国家级开放城市芜湖。学校办学始于1935年安徽私立内思高级职业学校，历经芜湖电机制造学校（隶属于原国家第一机械工业部）、芜湖机械学校、安徽机电学院、安徽工程科技学院等办学阶段，2010年更名为安徽工程大学。2015年获批安徽省高校综合改革首批试点院校，2016年获批安徽省系统推进全面创新改革试验高校创新自主权改革试点单位。</a:t>
            </a:r>
            <a:endParaRPr lang="en-US" sz="1400"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name="Slide 4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武昌工学院</a:t>
            </a:r>
            <a:endParaRPr lang="en-US" sz="3000" dirty="0"/>
          </a:p>
        </p:txBody>
      </p:sp>
      <p:pic>
        <p:nvPicPr>
          <p:cNvPr id="3" name="Image 0" descr="https://edu-image.nosdn.127.net/17a23cfd92404af1b66976e7c52f9f3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昌工学院是经国家教育部批准设立的全日制普通本科高等学校。学校创建于2002年，办学层次以本科为主，由国家统一下达普通高校招生计划，面向全国招生，拥有学士学位授予权和普通专升本自主招生权。2019年，学校获评“中评榜”湖北民办高校十强、广州日报应用大学排行榜——民办院校十强。</a:t>
            </a:r>
            <a:endParaRPr lang="en-US" sz="1400"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name="Slide 4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湖南科技大学</a:t>
            </a:r>
            <a:endParaRPr lang="en-US" sz="3000" dirty="0"/>
          </a:p>
        </p:txBody>
      </p:sp>
      <p:pic>
        <p:nvPicPr>
          <p:cNvPr id="3" name="Image 0" descr="https://edu-image.nosdn.127.net/b9d17d359ebb45329e396507c85bee1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湖南科技大学肇始于解放前夕的湘北建设学院，是湖南省人民政府与国家国防科技工业局共建高校、湖南省人民政府与原国家安全生产监督管理总局共建高校。</a:t>
            </a:r>
            <a:endParaRPr lang="en-US" sz="1400" dirty="0"/>
          </a:p>
          <a:p>
            <a:pPr indent="0" marL="0">
              <a:buNone/>
            </a:pPr>
            <a:r>
              <a:rPr lang="en-US" sz="1400" dirty="0">
                <a:solidFill>
                  <a:srgbClr val="000000"/>
                </a:solidFill>
              </a:rPr>
              <a:t>学校占地3000余亩，建筑面积110余万平方米，设有19个教学院及研究生院、继续教育学院、国际教育学院和潇湘学院（独立学院）。拥有3个一级学科博士后科研流动站，5个博士学位授权一级学科，29个硕士学位授权一级学科，15种专业硕士学位授权类别及优秀应届本科毕业生免试攻读硕士研究生推荐资格、“硕师计划”推免资格。</a:t>
            </a:r>
            <a:endParaRPr lang="en-US" sz="1400"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name="Slide 4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安徽理工大学</a:t>
            </a:r>
            <a:endParaRPr lang="en-US" sz="3000" dirty="0"/>
          </a:p>
        </p:txBody>
      </p:sp>
      <p:pic>
        <p:nvPicPr>
          <p:cNvPr id="3" name="Image 0" descr="https://edu-image.nosdn.127.net/e0be003db4224ce78a086546f7dc2d0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理工大学是安徽省重点建设的特色高水平大学，是安徽省和中华人民共和国应急管理部共建高校，是国家中西部高校基础能力建设工程支持建设的高校，是教育部“卓越工程师教育培养计划”实施高校。2006年，学校在教育部本科教学工作水平评估中获优秀等次。学校占地约3200亩。</a:t>
            </a:r>
            <a:endParaRPr lang="en-US" sz="1400"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name="Slide 4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江西中医药大学</a:t>
            </a:r>
            <a:endParaRPr lang="en-US" sz="3000" dirty="0"/>
          </a:p>
        </p:txBody>
      </p:sp>
      <p:pic>
        <p:nvPicPr>
          <p:cNvPr id="3" name="Image 0" descr="https://edu-image.nosdn.127.net/7B015A8227935B25BE3647F942B996C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江西中医药大学（Jiangxi University of Traditional Chinese Medicine），是国家中医药管理局与江西省人民政府共建高校，是国家博士学位授权单位，是中央统战部、国家民委、教育部指派的对口支援西部的高校，是全国医药院校中唯一的“少数民族高层次骨干人才医学类硕士研究生（预科）基础培训基地”，中国政府奖学金来华留学生接收院校，全国第二批深化创新创业教育改革示范高校。</a:t>
            </a:r>
            <a:endParaRPr lang="en-US" sz="1400"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name="Slide 4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四川民族学院</a:t>
            </a:r>
            <a:endParaRPr lang="en-US" sz="3000" dirty="0"/>
          </a:p>
        </p:txBody>
      </p:sp>
      <p:pic>
        <p:nvPicPr>
          <p:cNvPr id="3" name="Image 0" descr="https://edu-image.nosdn.127.net/00043017C7AC4C714ED364FF3B3DCF5B.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民族学院是中央布局在康巴藏区的唯一一所民族本科院校，位于“溜溜的山、洁白的云、奔腾的河、迅疾的风”之间的四川省康定市姑咱镇。学校依偎世界屋脊青藏高原，坐落于蜀山之王贡嘎山下，西靠世界情歌故里康定，东望高耸入云的二郎山，南邻大渡桥横铁索寒的泸定，北接丹巴美人谷和仙境般的甲居藏寨，共和国最美景观大道318线从校园旁边迤逦而过，汹涌澎湃的大渡河从这里奔流入海。闻莺起舞，枕涛入眠，白云诗意，书海蓝天。学校环境优美，气候宜人，年平均气温18℃，是省级“园林式校园”。</a:t>
            </a:r>
            <a:endParaRPr lang="en-US" sz="1400"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name="Slide 4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蚌埠学院</a:t>
            </a:r>
            <a:endParaRPr lang="en-US" sz="3000" dirty="0"/>
          </a:p>
        </p:txBody>
      </p:sp>
      <p:pic>
        <p:nvPicPr>
          <p:cNvPr id="3" name="Image 0" descr="https://edu-image.nosdn.127.net/eae21d4ad07d42c785e70259c7667f3f.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蚌埠学院（Bengbu University）是经国家教育部批准的一所以工为主，工学、理学、管理学、文学、教育学、艺术学多学科协调发展的普通本科院校。学校于2004年在蚌埠高等专科学校、蚌埠教育学院、蚌埠职工大学合并筹建更名升本为蚌埠学院。2019年，学校正式被纳入安徽省省级硕士立项建设单位。</a:t>
            </a:r>
            <a:endParaRPr lang="en-US" sz="1400"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name="Slide 4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河北中医药大学</a:t>
            </a:r>
            <a:endParaRPr lang="en-US" sz="3000" dirty="0"/>
          </a:p>
        </p:txBody>
      </p:sp>
      <p:pic>
        <p:nvPicPr>
          <p:cNvPr id="3" name="Image 0" descr="https://mooc-image.nosdn.127.net/50584668827b4ac8bd2edc287af6b1cc.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简介学校始建于1958年，现为河北省人民政府与国家中医药管理局共建高校、省重点骨干大学、“双一流”建设高校、博硕士学位授予单位、教育部卓越医生（中医）教育培养计划改革试点高校、中医学专业“5+3”一体化培养院校，具有推荐优秀应届本科毕业生免试攻读研究生资格。拥有杏苑、橘泉和祁州三个校区；开设24个本科专业，涵盖医学、理学、工学、管理学和文学5个学科门类。拥有博士学位授权点24个、硕士学位授权点28个；拥有2个省级重点学科，7个国家中医药管理局重点学科，河北省国内一流学科建设项目3个。</a:t>
            </a:r>
            <a:endParaRPr lang="en-US" sz="1400"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name="Slide 4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安顺市民族中等职业学校</a:t>
            </a:r>
            <a:endParaRPr lang="en-US" sz="3000" dirty="0"/>
          </a:p>
        </p:txBody>
      </p:sp>
      <p:pic>
        <p:nvPicPr>
          <p:cNvPr id="3" name="Image 0" descr="https://mooc-image.nosdn.127.net/bfa330acbc2849e0bb961a280747c89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顺民职始建于1976年，是安顺市唯一的市直中职学校，是贵州省重点中职校、贵州省示范性中职校，贵州省强基工程学校。2021年6月，安顺民职以全省第三名的优异成绩成为贵州省第一批优质中等职业学校暨乡村振兴示范校。2022年6月，安顺民职高标准通过高级技工学校办学评审。学校占地面积175亩，建筑面积7.689万平方米，教职工203人，在校学生4000余人。</a:t>
            </a:r>
            <a:endParaRPr lang="en-US" sz="1400"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name="Slide 4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高等教育出版社</a:t>
            </a:r>
            <a:endParaRPr lang="en-US" sz="3000" dirty="0"/>
          </a:p>
        </p:txBody>
      </p:sp>
      <p:pic>
        <p:nvPicPr>
          <p:cNvPr id="3" name="Image 0" descr="https://edu-image.nosdn.127.net/89CA5E7F35639D7EE92BB37A1C987E68.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高等教育出版社创立于1954年5月18日的北京，是中华人民共和国教育部所属的出版全国高等教育、职业技术教育和成人教育教材的综合性的大型出版社。</a:t>
            </a:r>
            <a:endParaRPr lang="en-US" sz="1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中国石油大学（北京）</a:t>
            </a:r>
            <a:endParaRPr lang="en-US" sz="3000" dirty="0"/>
          </a:p>
        </p:txBody>
      </p:sp>
      <p:pic>
        <p:nvPicPr>
          <p:cNvPr id="3" name="Image 0" descr="https://edu-image.nosdn.127.net/E9F4B6FE1868ABDBCAB1514CE96E9911.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石油大学（北京）一校两地（北京、克拉玛依），北京昌平校区坐落在风景秀丽的军都山南麓，校园占地面积700余亩；克拉玛依校区位于新疆维吾尔自治区克拉玛依市，校园占地面积7000余亩。学校是一所石油特色鲜明、以工为主、多学科协调发展的教育部直属的全国重点大学，是设有研究生院的高校之一。1997年，学校首批进入国家“211工程”建设高校行列；2006年，成为国家“优势学科创新平台”项目建设高校。2017年，学校进入国家一流学科建设高校行列，全面开启建设中国特色世界一流大学的新征程。</a:t>
            </a:r>
            <a:endParaRPr lang="en-US" sz="1400"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name="Slide 4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职教MOOC建设委员会</a:t>
            </a:r>
            <a:endParaRPr lang="en-US" sz="3000" dirty="0"/>
          </a:p>
        </p:txBody>
      </p:sp>
      <p:pic>
        <p:nvPicPr>
          <p:cNvPr id="3" name="Image 0" descr="https://edu-image.nosdn.127.net/2AED0CDE067BF5F06EFBF837A3219A28-1444282728077?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职教MOOC建设委员会由国内多家职教省市教研机构、国家级示范校等组成，致力于研究与制作适合职业教育的MOOC。这里有最优秀的教师、制作和设计人员，他们有丰富的一线教学经验，在各领域均有突出成果，“来源于教学，服务于教学”是职教MOOC建设委员会的工作理念。</a:t>
            </a:r>
            <a:endParaRPr lang="en-US" sz="1400"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name="Slide 4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爱课程</a:t>
            </a:r>
            <a:endParaRPr lang="en-US" sz="3000" dirty="0"/>
          </a:p>
        </p:txBody>
      </p:sp>
      <p:pic>
        <p:nvPicPr>
          <p:cNvPr id="3" name="Image 0" descr="https://mooc-image.nosdn.127.net/fdd25689c4894833853abb1e6081634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爱课程”网是教育部、财政部“十二五”期间启动实施的“高等学校本科教学质量与教学改革工程”支持建设的高等教育课程资源共享平台。承担国家精品开放课程的建设、应用与管理工作。旨在利用现代信息技术和网络技术，推动高校教育教学改革，提高高等教育质量，以公益性为本，构建可持续发展机制，为高校、师生和社会学习者提供优质教育资源共享和个性化教学服务。</a:t>
            </a:r>
            <a:endParaRPr lang="en-US" sz="1400"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name="Slide 4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湖北长江互联网教育研究院</a:t>
            </a:r>
            <a:endParaRPr lang="en-US" sz="3000" dirty="0"/>
          </a:p>
        </p:txBody>
      </p:sp>
      <p:pic>
        <p:nvPicPr>
          <p:cNvPr id="3" name="Image 0" descr="https://edu-image.nosdn.127.net/4CCD5C59E53DEEC9C8FFF0326CA00480.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长江互联网教育研究院是从事互联网高等教育项目和教育产品研究与开发的平台。</a:t>
            </a:r>
            <a:endParaRPr lang="en-US" sz="1400" dirty="0"/>
          </a:p>
          <a:p>
            <a:pPr indent="0" marL="0">
              <a:buNone/>
            </a:pPr>
            <a:r>
              <a:rPr lang="en-US" sz="1400" dirty="0">
                <a:solidFill>
                  <a:srgbClr val="000000"/>
                </a:solidFill>
              </a:rPr>
              <a:t>        响应“互联网＋”国家战略，非盈利性研究机构研究院专注于对高等院校本科、研究生专业，高等职业技术专业的知识重构与梳理，专注于对职业教育、创业教育、资本教育之产品研发与服务模式设计。</a:t>
            </a:r>
            <a:endParaRPr lang="en-US" sz="1400" dirty="0"/>
          </a:p>
          <a:p>
            <a:pPr indent="0" marL="0">
              <a:buNone/>
            </a:pPr>
            <a:r>
              <a:rPr lang="en-US" sz="1400" dirty="0">
                <a:solidFill>
                  <a:srgbClr val="000000"/>
                </a:solidFill>
              </a:rPr>
              <a:t>        我们致力于探索互联网高等教育新模式，培养高端职业人才、创业人才、资本人才；致力于重构学科与专业知识体系，开发适应互联网、移动互联网用户的课程体系。</a:t>
            </a:r>
            <a:endParaRPr lang="en-US" sz="1400"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name="Slide 4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全国大学生数学建模竞赛组织委员会</a:t>
            </a:r>
            <a:endParaRPr lang="en-US" sz="3000" dirty="0"/>
          </a:p>
        </p:txBody>
      </p:sp>
      <p:pic>
        <p:nvPicPr>
          <p:cNvPr id="3" name="Image 0" descr="https://edu-image.nosdn.127.net/6449C200C5F83CE37CE3978A0C35923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全国大学生数学建模竞赛组织委员会（以下简称全国组委会）是主持全国大学生数学建模竞赛的专家组织，负责每年发动报名、拟定赛题、组织全国优秀答卷的复审和评奖、印制获奖证书、举办全国颁奖仪式等。第六届（2014-2017）全国组委会主任由中国科学院院士、复旦大学李大潜教授担任。</a:t>
            </a:r>
            <a:endParaRPr lang="en-US" sz="1400" dirty="0"/>
          </a:p>
          <a:p>
            <a:pPr indent="0" marL="0">
              <a:buNone/>
            </a:pPr>
            <a:r>
              <a:rPr lang="en-US" sz="1400" dirty="0">
                <a:solidFill>
                  <a:srgbClr val="000000"/>
                </a:solidFill>
              </a:rPr>
              <a:t>全国大学生数学建模竞赛是中国工业与应用数学学会主办的面向全国大学生的群众性科技活动，竞赛创办于1992年，每年一届，目前已成为全国高校规模最大的基础性学科竞赛，也是世界上规模最大的数学建模竞赛。</a:t>
            </a:r>
            <a:endParaRPr lang="en-US" sz="1400"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name="Slide 4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全国高等学校学生信息咨询与就业指导中心</a:t>
            </a:r>
            <a:endParaRPr lang="en-US" sz="3000" dirty="0"/>
          </a:p>
        </p:txBody>
      </p:sp>
      <p:pic>
        <p:nvPicPr>
          <p:cNvPr id="3" name="Image 0" descr="https://edu-image.nosdn.127.net/008F12C53F9B1072EBED5C96C8AC1E7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全国高等学校学生信息咨询与就业指导中心是教育部直属事业单位，是专门从事高校招生、学籍学历和毕业生就业信息咨询与指导服务的专门机构。1998年经中编办批准由原“全国高等学校毕业生就业指导中心”更为现名。</a:t>
            </a:r>
            <a:endParaRPr lang="en-US" sz="1400"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name="Slide 4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国家开放大学</a:t>
            </a:r>
            <a:endParaRPr lang="en-US" sz="3000" dirty="0"/>
          </a:p>
        </p:txBody>
      </p:sp>
      <p:pic>
        <p:nvPicPr>
          <p:cNvPr id="3" name="Image 0" descr="https://edu-image.nosdn.127.net/E61E20B265E3194C0A06BD7B356E9C6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国家开放大学(https://www.ouchn.edu.cn/)是在中央广播电视大学和地方广播电视大学的基础上组建，以现代信息技术为支撑，办学网络立体覆盖全国城乡，学历与非学历教育并重，面向全体社会成员，没有围墙的新型大学。</a:t>
            </a:r>
            <a:endParaRPr lang="en-US" sz="1400" dirty="0"/>
          </a:p>
          <a:p>
            <a:pPr indent="0" marL="0">
              <a:buNone/>
            </a:pPr>
            <a:r>
              <a:rPr lang="en-US" sz="1400" dirty="0">
                <a:solidFill>
                  <a:srgbClr val="000000"/>
                </a:solidFill>
              </a:rPr>
              <a:t>办学宗旨：适应经济社会发展和人的全面发展需要，服务全民终身学习，促进学习型社会形成。</a:t>
            </a:r>
            <a:endParaRPr lang="en-US" sz="1400" dirty="0"/>
          </a:p>
          <a:p>
            <a:pPr indent="0" marL="0">
              <a:buNone/>
            </a:pPr>
            <a:r>
              <a:rPr lang="en-US" sz="1400" dirty="0">
                <a:solidFill>
                  <a:srgbClr val="000000"/>
                </a:solidFill>
              </a:rPr>
              <a:t>办学理念：开放、责任、质量、多样化、国际化。</a:t>
            </a:r>
            <a:endParaRPr lang="en-US" sz="1400"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name="Slide 4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四川计算机学会</a:t>
            </a:r>
            <a:endParaRPr lang="en-US" sz="3000" dirty="0"/>
          </a:p>
        </p:txBody>
      </p:sp>
      <p:pic>
        <p:nvPicPr>
          <p:cNvPr id="3" name="Image 0" descr="https://edu-image.nosdn.127.net/9754C3611DE7624BCA7AD7132E0FE6C5.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省计算机学会是在1979年创建的四川省电子学会计算机专业委员会基础上于一九八九年成立。自从创建以来，一直依托于中国科学院成都计算机应用研究所。为四川省省级学会，属于四川省科学技术协会核心成员的独立社团法人组织。</a:t>
            </a:r>
            <a:endParaRPr lang="en-US" sz="1400"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name="Slide 4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教育部大学生物学课程教学指导委员会</a:t>
            </a:r>
            <a:endParaRPr lang="en-US" sz="3000" dirty="0"/>
          </a:p>
        </p:txBody>
      </p:sp>
      <p:pic>
        <p:nvPicPr>
          <p:cNvPr id="3" name="Image 0" descr="https://edu-image.nosdn.127.net/4637A938E4855C9ECA0F6C101D4C4F7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教育部高等学校大学生物学课程教学指导委员会是教育部聘请并领导的指导高等学校本科生物学课程教学工作的最高专家组织之一。本教指委以习近平新时代中国特色社会主义思想为指导，贯彻落实全国教育大会精神，落实新时代全国高等学校本科教育工作会议要求，接受教育部委托，开展高等学校教育教学研究、咨询、指导、评估和服务等工作。</a:t>
            </a:r>
            <a:endParaRPr lang="en-US" sz="1400"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name="Slide 4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培训需求</a:t>
            </a:r>
            <a:endParaRPr lang="en-US" sz="3000" dirty="0"/>
          </a:p>
        </p:txBody>
      </p:sp>
      <p:pic>
        <p:nvPicPr>
          <p:cNvPr id="3" name="Image 0" descr="https://edu-image.nosdn.127.net/8FDB99F10BDE69A1BC6433FFD2F10B0D.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学校云试用，使用平台</a:t>
            </a:r>
            <a:endParaRPr lang="en-US" sz="1400"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name="Slide 4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沈阳体育学院</a:t>
            </a:r>
            <a:endParaRPr lang="en-US" sz="3000" dirty="0"/>
          </a:p>
        </p:txBody>
      </p:sp>
      <p:pic>
        <p:nvPicPr>
          <p:cNvPr id="3" name="Image 0" descr="https://edu-image.nosdn.127.net/2B797517A112F38A2AA78FE1A26D909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沈阳体育学院原名东北体育学院，创立于1954年，隶属国家体委（国家体育总局），2001年，由国家体育总局与辽宁省人民政府共建，是我国体育行业骨干院校之一，目前由辽宁省教育厅主管。</a:t>
            </a:r>
            <a:endParaRPr lang="en-US" sz="1400" dirty="0"/>
          </a:p>
          <a:p>
            <a:pPr indent="0" marL="0">
              <a:buNone/>
            </a:pPr>
            <a:r>
              <a:rPr lang="en-US" sz="1400" dirty="0">
                <a:solidFill>
                  <a:srgbClr val="000000"/>
                </a:solidFill>
              </a:rPr>
              <a:t>学校入选辽宁省“双一流”大学建设高校，体育学是辽宁省“双一流”重点建设学科，在全国第四轮学科评估中，体育学位列全国B+、辽宁省第1位。</a:t>
            </a:r>
            <a:endParaRPr lang="en-US" sz="1400" dirty="0"/>
          </a:p>
          <a:p>
            <a:pPr indent="0" marL="0">
              <a:buNone/>
            </a:pPr>
            <a:r>
              <a:rPr lang="en-US" sz="1400" dirty="0">
                <a:solidFill>
                  <a:srgbClr val="000000"/>
                </a:solidFill>
              </a:rPr>
              <a:t>学校有18个本科专业，涵盖教、管、文、理、艺5个学科门类，其中国家级特色专业2个，国家级一流本科专业建设点1个。</a:t>
            </a:r>
            <a:endParaRPr lang="en-US"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北京外国语大学</a:t>
            </a:r>
            <a:endParaRPr lang="en-US" sz="3000" dirty="0"/>
          </a:p>
        </p:txBody>
      </p:sp>
      <p:pic>
        <p:nvPicPr>
          <p:cNvPr id="3" name="Image 0" descr="https://edu-image.nosdn.127.net/D99B66666A1C87FFE2AE4C6EE17D9CCB.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外国语大学坐落在北京市海淀区西三环北路，在三环路两侧分设东、西两个校区，是教育部直属、“985”优势学科创新平台和首批国家“211工程”建设的全国重点大学，是目前我国高等院校中历史悠久、教授语种最多、办学层次齐全的外国语大学。</a:t>
            </a:r>
            <a:endParaRPr lang="en-US"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北京化工大学</a:t>
            </a:r>
            <a:endParaRPr lang="en-US" sz="3000" dirty="0"/>
          </a:p>
        </p:txBody>
      </p:sp>
      <p:pic>
        <p:nvPicPr>
          <p:cNvPr id="3" name="Image 0" descr="https://edu-image.nosdn.127.net/191FF772048B2FFC2C1EB9E635BD350C.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化工大学创办于1958年，原名北京化工学院，是新中国为“培养尖端科学技术所需求的高级化工人才”而创建的一所高水平大学。作为教育部直属的全国重点大学，国家“211工程”和“‘985’优势学科创新平台”重点建设院校，肩负着高层次创新人才培养和基础性、前瞻性科学研究以及原创性高新技术开发的使命。经过半个多世纪的建设，北京化工大学已经发展成为理科基础坚实，工科实力雄厚，管理学、经济学、法学、文学、教育学、哲学、医学等学科富有特色的多科性重点大学。</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北京航空航天大学</a:t>
            </a:r>
            <a:endParaRPr lang="en-US" sz="3000" dirty="0"/>
          </a:p>
        </p:txBody>
      </p:sp>
      <p:pic>
        <p:nvPicPr>
          <p:cNvPr id="3" name="Image 0" descr="https://img-ph-mirror.nosdn.127.net/Kv3j_azNQD8sFDvfqRFaHQ==/659794167937929493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北京航空航天大学（Beihang University）是中华人民共和国工业和信息化部直属的一所综合性全国重点大学，是国家“985工程”、“211工程”重点建设高校，是首批16所全国重点大学之一，入选“珠峰计划”、“2011计划”、“111计划”、“卓越工程师教育培养计划”、“卓越法律人才教育培养计划”，是“国际宇航联合会”、”中欧精英大学联盟“、“T.I.M.E.联盟”、“中国-西班牙大学联盟”、“中俄工科大学联盟”成员，为中管副部级高校，由中国工程院、工信部、教育部、北京市共建，设有研究生院。</a:t>
            </a:r>
            <a:endParaRPr lang="en-US" sz="1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对外经济贸易大学</a:t>
            </a:r>
            <a:endParaRPr lang="en-US" sz="3000" dirty="0"/>
          </a:p>
        </p:txBody>
      </p:sp>
      <p:pic>
        <p:nvPicPr>
          <p:cNvPr id="3" name="Image 0" descr="https://edu-image.nosdn.127.net/1DB830585BED035F9F18B81E720012CC.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对外经济贸易大学（University of International Business and Economics），是教育部直属的全国重点大学，以经济管理学科为主，经、管、法、文、理协调发展的多科性国家“211工程”重点建设大学。拥有国家级重点学科2个，国家级人文社会科学重点研究基地1个，教育部战略研究（培育）基地1个、教育战略与规划研究中心1个，北京市重点学科7个，北京市哲学社会科学研究基地1个，博士后流动站4个，一级学科博士点5个，一级学科硕士点8个，专业硕士学位授权点12个，本科专业46个。</a:t>
            </a:r>
            <a:endParaRPr lang="en-US" sz="1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中央音乐学院</a:t>
            </a:r>
            <a:endParaRPr lang="en-US" sz="3000" dirty="0"/>
          </a:p>
        </p:txBody>
      </p:sp>
      <p:pic>
        <p:nvPicPr>
          <p:cNvPr id="3" name="Image 0" descr="https://edu-image.nosdn.127.net/E80D9EE17601DA685BF1F894E47DDB83.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中央音乐学院是一所培养高级专门音乐人才的高等学府。代表中国专业音乐教育水平，在国内外享有很高声誉的音乐学府。全国艺术院校中唯一一所国家重点大学和 “211工程”建设院校，2017年入选国家“双一流”学科建设高校。现设有作曲系、音乐学系、指挥系、钢琴系、管弦系、民乐系、声乐歌剧系、音乐教育学院、提琴制作研究中心、乐队学院、附属中等音乐学校、现代远程音乐教育学院、继续教育学院等教学院系和教育部人文社会科学重点研究基地——音乐学研究所等机构。</a:t>
            </a:r>
            <a:endParaRPr 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北京林业大学</a:t>
            </a:r>
            <a:endParaRPr lang="en-US" sz="3000" dirty="0"/>
          </a:p>
        </p:txBody>
      </p:sp>
      <p:pic>
        <p:nvPicPr>
          <p:cNvPr id="3" name="Image 0" descr="https://edu-image.nosdn.127.net/E5375CF0F7613B8A6C78F4C14D726749.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林业大学是教育部直属、教育部与国家林业局共建的全国重点大学。2017年，入选世界一流学科建设高校行列，林学和风景园林学两个学科入围“双一流”建设学科名单。学校以生物学、生态学为基础，以林学、风景园林学、林业工程、农林经济管理为特色，是农、理、工、管、经、文、法、哲、教、艺等多门类协调发展的全国重点大学。学校形成了“知山知水，树木树人”的办学理念，为国家培养了10多万名高级专门人才，其中包括15名两院院士，为我国林业事业和经济社会发展做出了卓越贡献。</a:t>
            </a:r>
            <a:endParaRPr lang="en-US" sz="1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中国矿业大学（北京）</a:t>
            </a:r>
            <a:endParaRPr lang="en-US" sz="3000" dirty="0"/>
          </a:p>
        </p:txBody>
      </p:sp>
      <p:pic>
        <p:nvPicPr>
          <p:cNvPr id="3" name="Image 0" descr="https://edu-image.nosdn.127.net/76653C7A991BBAA0C4EC3ABFB662E04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矿业大学（北京）是教育部直属的全国重点高校、国家“211工程”、“985优势学科创新平台项目”、一流学科建设高校，设有研究生院和11个学院，现有学院路和沙河两个校区。学校拥有百余年办学历史，经过长期发展和建设，形成了以理工为主、以矿业与安全为特色，理工文管法经等多学科协调发展的学科专业体系和多科性大学的基本格局。学校始终坚持以育人为本，全力建设研究型本科教育和开放式研究生教育，努力构建能源工业精英教育教学体系，培养德智体美劳全面发展的高级专门人才。</a:t>
            </a:r>
            <a:endParaRPr lang="en-US" sz="1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北京体育大学</a:t>
            </a:r>
            <a:endParaRPr lang="en-US" sz="3000" dirty="0"/>
          </a:p>
        </p:txBody>
      </p:sp>
      <p:pic>
        <p:nvPicPr>
          <p:cNvPr id="3" name="Image 0" descr="https://edu-image.nosdn.127.net/BBE625A7AD96839FA917E6B0103E09A9.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体育大学成立于1953年，原名中央体育学院，1956年更名为北京体育学院，1993年更名为北京体育大学，是全国重点院校、国家“211工程”重点建设大学，并已成功入选国家首批“双一流”建设高校名单，具有光荣的办学历史、深厚的文化底蕴和扎实的办学基础，在国内外享有盛誉，隶属国家体育总局。学校秉持“增强民族体质 弘扬体育精神 探索科学真理 引领文明进步”的办学理念与使命，北体精神与校风为“爱国 拼搏 求实 创新”，校训为“追求卓越”。</a:t>
            </a:r>
            <a:endParaRPr lang="en-US" sz="1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中国传媒大学</a:t>
            </a:r>
            <a:endParaRPr lang="en-US" sz="3000" dirty="0"/>
          </a:p>
        </p:txBody>
      </p:sp>
      <p:pic>
        <p:nvPicPr>
          <p:cNvPr id="3" name="Image 0" descr="https://edu-image.nosdn.127.net/D586731FD7937B9E682F200573C4F16C.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传媒大学是教育部直属的“一流学科建设高校”，“211工程”重点建设大学，“985优势学科创新平台”重点建设高校，中国传媒大学致力于高层次、复合型创新人才培养。建校60多年来，学校培养了大批信息传播领域高层次人才，为党和国家的传媒事业以及经济社会发展作出了重要贡献，被誉为“中国广播电视及传媒人才摇篮”“信息传播领域知名学府”。作为信息传播研究领域的学术重镇，学校致力于传媒内容和形式创新研究、传媒高新技术研发和为政府企事业单位决策咨询服务，形成了一批重要科研成果。</a:t>
            </a:r>
            <a:endParaRPr lang="en-US" sz="1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中国地质大学（北京）</a:t>
            </a:r>
            <a:endParaRPr lang="en-US" sz="3000" dirty="0"/>
          </a:p>
        </p:txBody>
      </p:sp>
      <p:pic>
        <p:nvPicPr>
          <p:cNvPr id="3" name="Image 0" descr="https://edu-image.nosdn.127.net/23D6010782A7F7FBCFF0A4723A1DC89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地质大学（北京）位于北京市海淀区学院路，学校的前身是1952年院系调整时期由北京大学、清华大学、天津大学和唐山铁道学院等院校的地质系（科）合并组建的北京地质学院，是建国初期著名的“八大学院”之一。</a:t>
            </a:r>
            <a:endParaRPr lang="en-US" sz="1400" dirty="0"/>
          </a:p>
          <a:p>
            <a:pPr indent="0" marL="0">
              <a:buNone/>
            </a:pPr>
            <a:r>
              <a:rPr lang="en-US" sz="1400" dirty="0">
                <a:solidFill>
                  <a:srgbClr val="000000"/>
                </a:solidFill>
              </a:rPr>
              <a:t>中国地质大学（北京）是教育部直属、国土资源部共建的以地质、资源、环境、地学工程技术、资源产业经济为特色，理、工、文、管、经、法等多科协调发展的全国重点大学。是国家首批“211工程”、“985工程优势学科创新平台”重点建设高校，位列国家“双一流”世界一流学科建设高校。</a:t>
            </a:r>
            <a:endParaRPr 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河北工业大学</a:t>
            </a:r>
            <a:endParaRPr lang="en-US" sz="3000" dirty="0"/>
          </a:p>
        </p:txBody>
      </p:sp>
      <p:pic>
        <p:nvPicPr>
          <p:cNvPr id="3" name="Image 0" descr="https://img-ph-mirror.nosdn.127.net/sPpbd_tAB-GsYkfuOFUaGQ==/2816720091960997103.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工业大学是一所以工为主、多学科协调发展的国家“211工程”重点建设大学。学校隶属河北，位于天津。学校的前身是创办于1903年的北洋工艺学堂，1995年更名为河北工业大学。建校111年来，学校秉承“勤慎公忠”的校训精神，逐步形成了“工学并举”的鲜明办学特色与“勤奋、严谨、求实、进取”的优良校风，已培养20万名毕业生。学校建有70个本科专业，涵盖工、理、经、管、文、法、艺七大学科门类；设有17个学院、1个直属教学部和2个教学管理学院。</a:t>
            </a:r>
            <a:endParaRPr lang="en-US" sz="1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天津医科大学</a:t>
            </a:r>
            <a:endParaRPr lang="en-US" sz="3000" dirty="0"/>
          </a:p>
        </p:txBody>
      </p:sp>
      <p:pic>
        <p:nvPicPr>
          <p:cNvPr id="3" name="Image 0" descr="https://edu-image.nosdn.127.net/A7FC44F3151BF4B539FD1D4286A4E2D7.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天津医科大学(Tianjin Medical University）是天津市教育委员会主管的一所研究教学型医科重点大学，是“211工程”重点建设院校之一，国家首批“双一流”世界一流学科建设高校，首批教育部来华留学示范基地建设高校，“卓越医生教育培养计划”试点高校，是国家最早批准试办八年制的医学院校，也是首批试办七年制的15所院校之一。</a:t>
            </a:r>
            <a:endParaRPr lang="en-US"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上海外国语大学</a:t>
            </a:r>
            <a:endParaRPr lang="en-US" sz="3000" dirty="0"/>
          </a:p>
        </p:txBody>
      </p:sp>
      <p:pic>
        <p:nvPicPr>
          <p:cNvPr id="3" name="Image 0" descr="https://edu-image.nosdn.127.net/5E3D3A37322715CEA93D944D0BEFB64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上海外国语大学（Shanghai International Studies University，SISU）创建于1949年12月，是新中国成立后兴办的第一所高等外语学府，是新中国外语教育的发祥地之一，是教育部直属并与上海市共建、进入国家“211工程”和“双一流”建设的全国重点大学。上外秉承“格高志远、学贯中外”的校训精神和“诠释世界、成就未来”的办学理念，以“服务国家发展、服务人的全面成长、服务社会进步、服务中外人文交流”为办学使命，致力于建成国别区域全球知识领域特色鲜明的世界一流外国语大学。</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武汉大学</a:t>
            </a:r>
            <a:endParaRPr lang="en-US" sz="3000" dirty="0"/>
          </a:p>
        </p:txBody>
      </p:sp>
      <p:pic>
        <p:nvPicPr>
          <p:cNvPr id="3" name="Image 0" descr="https://edu-image.nosdn.127.net/DD5AFE55B4268D64508A58AE479CCE95.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武汉大学是国家教育部直属重点综合性大学，是国家“985工程”和“211工程”重点建设高校。</a:t>
            </a:r>
            <a:endParaRPr lang="en-US" sz="1400" dirty="0"/>
          </a:p>
          <a:p>
            <a:pPr indent="0" marL="0">
              <a:buNone/>
            </a:pPr>
            <a:r>
              <a:rPr lang="en-US" sz="1400" dirty="0">
                <a:solidFill>
                  <a:srgbClr val="000000"/>
                </a:solidFill>
              </a:rPr>
              <a:t>    武汉大学溯源于1893年清末湖广总督张之洞奏请清政府创办的自强学堂，历经传承演变，1928年定名为国立武汉大学，是近代中国第一批国立大学。1946年，学校已形成文、法、理、工、农、医 6大学院并驾齐驱的办学格局。</a:t>
            </a:r>
            <a:endParaRPr lang="en-US" sz="1400" dirty="0"/>
          </a:p>
          <a:p>
            <a:pPr indent="0" marL="0">
              <a:buNone/>
            </a:pPr>
            <a:r>
              <a:rPr lang="en-US" sz="1400" dirty="0">
                <a:solidFill>
                  <a:srgbClr val="000000"/>
                </a:solidFill>
              </a:rPr>
              <a:t>    2000年，武汉大学与武汉水利电力大学、武汉测绘科技大学、湖北医科大学合并组建新的武汉大学，揭开了学校改革发展的崭新一页。合校十多年来，学校综合实力和核心竞争力不断提升。</a:t>
            </a:r>
            <a:endParaRPr lang="en-US" sz="1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上海财经大学</a:t>
            </a:r>
            <a:endParaRPr lang="en-US" sz="3000" dirty="0"/>
          </a:p>
        </p:txBody>
      </p:sp>
      <p:pic>
        <p:nvPicPr>
          <p:cNvPr id="3" name="Image 0" descr="https://edu-image.nosdn.127.net/8008FBD9AAE845B8EE166D511DD336D5.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财经大学源于1917年南京高等师范学校创办的商科。1932年独立建校，定名为国立上海商学院，时为国内唯一的国立商科类本科高校。1950年，学校更名为上海财政经济学院。1985年，学校更名为上海财经大学。2000年，学校由财政部划归教育部领导，现由教育部、财政部和上海市人民政府共建。</a:t>
            </a:r>
            <a:endParaRPr lang="en-US" sz="1400" dirty="0"/>
          </a:p>
          <a:p>
            <a:pPr indent="0" marL="0">
              <a:buNone/>
            </a:pPr>
            <a:r>
              <a:rPr lang="en-US" sz="1400" dirty="0">
                <a:solidFill>
                  <a:srgbClr val="000000"/>
                </a:solidFill>
              </a:rPr>
              <a:t>上海财经大学是一所以经济管理学科为主，经、管、法、文、理协调发展的多科性重点大学。学校占地818亩，设有三个校区，主校区位于国定路777号。学校正在为成为国际知名的高水平研究型大学而努力！</a:t>
            </a:r>
            <a:endParaRPr lang="en-US" sz="1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东华大学</a:t>
            </a:r>
            <a:endParaRPr lang="en-US" sz="3000" dirty="0"/>
          </a:p>
        </p:txBody>
      </p:sp>
      <p:pic>
        <p:nvPicPr>
          <p:cNvPr id="3" name="Image 0" descr="https://edu-image.nosdn.127.net/52953751E21EB6D5605CB5EF3B30C13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华大学是教育部直属、国家“211工程”重点建设的高等院校。经过半个多世纪的办学历程，学校已经从建校之初的一所纺织单科院校发展成为以工为主，工、理、管、文等学科协调发展的有特色的全国重点大学。学校地处中国上海，现有松江校区、延安路校区和新华路校区。1960年，被国家教育部确定为全国重点大学，是中国首批具有博士、硕士、学士三级学位授予权的大学之一。1985年，学校更名为中国纺织大学。1995年，进入国家“211工程”重点建设行列。1999年，更名为东华大学。</a:t>
            </a:r>
            <a:endParaRPr lang="en-US" sz="1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华东理工大学</a:t>
            </a:r>
            <a:endParaRPr lang="en-US" sz="3000" dirty="0"/>
          </a:p>
        </p:txBody>
      </p:sp>
      <p:pic>
        <p:nvPicPr>
          <p:cNvPr id="3" name="Image 0" descr="https://edu-image.nosdn.127.net/2D8B505E6121AE5FD77519A67224C518.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东理工大学是中华人民共和国教育部直属的一所具有理工特色，覆盖理、工、农、医、经、管、文、法、艺术、哲学、教育11个学科门类的全国重点大学，是国家“211工程”、“985工程优势学科创新平台”重点建设院校，是高水平行业特色大学优质资源共享联盟成员高校，入选“卓越工程师教育培养计划”、“2011计划”、“111计划”，是全国首批招收研究生和获得博士学位授予权的学校之一，是国家首批实施自主招生改革的22所高校之一，是首批六所设有国家技术转移中心的创新型、综合类研究型大学之一。</a:t>
            </a:r>
            <a:endParaRPr lang="en-US"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华东政法大学</a:t>
            </a:r>
            <a:endParaRPr lang="en-US" sz="3000" dirty="0"/>
          </a:p>
        </p:txBody>
      </p:sp>
      <p:pic>
        <p:nvPicPr>
          <p:cNvPr id="3" name="Image 0" descr="https://edu-image.nosdn.127.net/8B5C9862DAAA37707E689C4CF2304249.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新中国创办的第一批高等政法院校。1952年6月，经华东军政委员会批准，圣约翰大学、复旦大学、南京大学、东吴大学、厦门大学、沪江大学、安徽大学、上海学院、震旦大学等9所院校的法律系、政治系和社会系合并，在圣约翰大学旧址成立华东政法学院。1958年，学校并入上海社会科学院；1963年再次筹建，次年招生；1966年停止招生，1972年被撤销；1979年3月，经国务院批准，第二次复校。2007年3月，经教育部批准，学校更名为华东政法大学。</a:t>
            </a:r>
            <a:endParaRPr lang="en-US" sz="1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上海大学</a:t>
            </a:r>
            <a:endParaRPr lang="en-US" sz="3000" dirty="0"/>
          </a:p>
        </p:txBody>
      </p:sp>
      <p:pic>
        <p:nvPicPr>
          <p:cNvPr id="3" name="Image 0" descr="https://edu-image.nosdn.127.net/90049197122485659FF6FBCA7F43F9B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大学是上海市属、国家“211工程”重点建设的综合性大学，是教育部与上海市人民政府共建高校，上海市首批高水平地方高校建设试点，国家一流学科建设高校。上海大学学科门类齐全，涵盖哲学、经济学、法学、文学、历史学、理学、工学、管理学、艺术学等学科门类。现设有30个学院、1个学部（筹）和1个校管系；设有91个本科专业，43个一级学科硕士学位授权点、1个二级学科硕士学位授权点（一级学科未覆盖）、22种硕士专业学位类别；24个一级学科博士学位授权点、2个二级学科博士学位授权点（一级学科未覆盖）、6个交叉学科博士点，19个博士后科研流动站。拥有4个国家重点学科、4个上海市Ⅲ类高峰学科、牵头建设1个上海市Ⅳ类高峰学科、10个上海市Ⅰ类高原学科、6个上海市Ⅱ类高原学科， 9个学科进入ESI排名全球前1%。</a:t>
            </a:r>
            <a:endParaRPr lang="en-US" sz="1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西南大学</a:t>
            </a:r>
            <a:endParaRPr lang="en-US" sz="3000" dirty="0"/>
          </a:p>
        </p:txBody>
      </p:sp>
      <p:pic>
        <p:nvPicPr>
          <p:cNvPr id="3" name="Image 0" descr="https://edu-image.nosdn.127.net/6177E698A7E9090F5479E3358BB122D8.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大学位于重庆市北碚区缙云山下，是国家“211工程”和“985工程优势学科创新平台”重点建设高校，国家“111计划”重点建设高校，国家首批卓越农林人才教育培养计划改革试点高校。学校由教育部直属高校原西南师范大学与农业部直属重点大学原西南农业大学于2005年合并组建而成。原两校毗邻而建，同根同源，均发轫于1906年在西南地区开中国之新学的川东师范学堂，几经发展演变，遂成中央教育部直属，由教育部、农业部和重庆市重点共建的西南大学。</a:t>
            </a:r>
            <a:endParaRPr lang="en-US" sz="1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华北电力大学（保定）</a:t>
            </a:r>
            <a:endParaRPr lang="en-US" sz="3000" dirty="0"/>
          </a:p>
        </p:txBody>
      </p:sp>
      <p:pic>
        <p:nvPicPr>
          <p:cNvPr id="3" name="Image 0" descr="https://edu-image.nosdn.127.net/A43F892F415947C0AB60EFADADAA338B-1441763306855?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北电力大学（保定）是教育部直属国家“211工程”、“111计划”、“千人计划”、“特色985工程””首批“卓越工程师教育培养计划”重点建设高校；是教育部与国家电网公司等七家特大型电力企业集团组成的校理事会共建的全国重点大学，有“电力黄埔”之称。</a:t>
            </a:r>
            <a:endParaRPr lang="en-US" sz="1400" dirty="0"/>
          </a:p>
          <a:p>
            <a:pPr indent="0" marL="0">
              <a:buNone/>
            </a:pPr>
            <a:r>
              <a:rPr lang="en-US" sz="1400" dirty="0">
                <a:solidFill>
                  <a:srgbClr val="000000"/>
                </a:solidFill>
              </a:rPr>
              <a:t>学校创建于1958年，1969年由北京迁至河北。1995年与北京动力经济学院合并组建华北电力大学。2005年，华北电力大学校部由设在保定变更为设在首都北京，分设保定校区。保定校区是华北电力大学在保定设立的分校区，与北京校区实行一体化管理。</a:t>
            </a:r>
            <a:endParaRPr lang="en-US" sz="1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太原理工大学</a:t>
            </a:r>
            <a:endParaRPr lang="en-US" sz="3000" dirty="0"/>
          </a:p>
        </p:txBody>
      </p:sp>
      <p:pic>
        <p:nvPicPr>
          <p:cNvPr id="3" name="Image 0" descr="https://img-ph-mirror.nosdn.127.net/ZfeCdK4av8jCnfxxSF2mAQ==/201789410813899952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太原理工大学是国家“双一流”重点建设高校，由原太原工业大学和原山西矿业学院合并组建而成。历经117年传承发展，学校业已建设成为以工为主、理工结合、多学科协调发展的高等学府，是国家“211工程”重点建设大学、教育部首批“卓越工程师教育培养计划”试点高校和国家“大学生创新创业训练计划”实施学校。</a:t>
            </a:r>
            <a:endParaRPr lang="en-US"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内蒙古大学</a:t>
            </a:r>
            <a:endParaRPr lang="en-US" sz="3000" dirty="0"/>
          </a:p>
        </p:txBody>
      </p:sp>
      <p:pic>
        <p:nvPicPr>
          <p:cNvPr id="3" name="Image 0" descr="https://mooc-image.nosdn.127.net/d6b31f5860884bb3ad59918e1b38091d.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内蒙古大学位于内蒙古自治区首府、历史文化名城呼和浩特市，是我国在少数民族地区创办的第一所综合大学。学校于1957年高起点创办，1962年招收研究生，1978年被确定为全国重点大学，1984年获博士学位授予权，1997年被批准为国家“211工程”重点建设院校，2004年成为内蒙古自治区政府和教育部“省部共建”大学，2012年入选国家“中西部高校提升综合实力计划”，2016年被自治区政府确定为“双一流”建设首选支持高校，2017年入选国家一流学科建设高校，2018年成为教育部和内蒙古自治区合建高校。</a:t>
            </a:r>
            <a:endParaRPr lang="en-US" sz="1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大连海事大学</a:t>
            </a:r>
            <a:endParaRPr lang="en-US" sz="3000" dirty="0"/>
          </a:p>
        </p:txBody>
      </p:sp>
      <p:pic>
        <p:nvPicPr>
          <p:cNvPr id="3" name="Image 0" descr="https://img-ph-mirror.nosdn.127.net/EC0NQFDOLKHiBlNuAEKK_A==/663069942930359954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大连海事大学是交通运输部所属的全国重点大学，是中国著名的高等航海学府，是被国际海事组织认定的世界上少数几所“享有国际盛誉”的海事院校之一。 </a:t>
            </a:r>
            <a:endParaRPr lang="en-US" sz="1400" dirty="0"/>
          </a:p>
          <a:p>
            <a:pPr indent="0" marL="0">
              <a:buNone/>
            </a:pPr>
            <a:r>
              <a:rPr lang="en-US" sz="1400" dirty="0">
                <a:solidFill>
                  <a:srgbClr val="000000"/>
                </a:solidFill>
              </a:rPr>
              <a:t>学校设有航海学院、轮机工程学院、信息科学技术学院、交通运输工程学院等19个教学科研机构。在校本科生、研究生共计20000余人。学校拥有一支整体素质好、层次结构较合理、相对稳定的师资队伍，拥有功能齐全的教学实验设施，建校110多年来，学校为国家培养了各类高级专业技术人才9万余名，其中大多数已成为我国航运事业的骨干力量。</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北京理工大学</a:t>
            </a:r>
            <a:endParaRPr lang="en-US" sz="3000" dirty="0"/>
          </a:p>
        </p:txBody>
      </p:sp>
      <p:pic>
        <p:nvPicPr>
          <p:cNvPr id="3" name="Image 0" descr="https://edu-image.nosdn.127.net/C3257A57EE18C9695E8CEEFC957F373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北京理工大学（Beijing Institute of Technology），是中华人民共和国工业和信息化部直属的以理工为主干，工、理、管、文协调发展的全国重点大学，是首批“211工程”和“985工程”重点建设高校之一，是首批16所全国重点高校之一，是“111计划”、“卓越工程师教育培养计划”、“国家建设高水平大学公派研究生项目”入选高校之一，建有研究生院。学校前身为1940年创建于延安的延安自然科学院，是中国共产党创办的第一所理工科大学；1988年，学校更名为北京理工大学。</a:t>
            </a:r>
            <a:endParaRPr lang="en-US" sz="1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辽宁大学</a:t>
            </a:r>
            <a:endParaRPr lang="en-US" sz="3000" dirty="0"/>
          </a:p>
        </p:txBody>
      </p:sp>
      <p:pic>
        <p:nvPicPr>
          <p:cNvPr id="3" name="Image 0" descr="https://edu-image.nosdn.127.net/96DD3E08C7173C93D8BFC61BFEE47EBE.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辽宁大学是一所具备文、史、哲、经、法、理、工、管、医、艺等学科门类的省属综合性大学。学校现有三个校区，即沈阳崇山校区、沈阳蒲河校区和辽阳武圣校区。学校占地面积2190亩，校舍建筑面积65.4万平方米，是国家“211工程”重点建设院校和世界一流学科建设高校。</a:t>
            </a:r>
            <a:endParaRPr lang="en-US" sz="1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东北师范大学</a:t>
            </a:r>
            <a:endParaRPr lang="en-US" sz="3000" dirty="0"/>
          </a:p>
        </p:txBody>
      </p:sp>
      <p:pic>
        <p:nvPicPr>
          <p:cNvPr id="3" name="Image 0" descr="https://edu-image.nosdn.127.net/81F50671CF673CB7FC5AEA1A52CD64D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著名的高等学府东北师范大学是教育部直属高校，国家“211工程”重点建设大学。学校坐落在美丽的北国春城长春市。</a:t>
            </a:r>
            <a:endParaRPr lang="en-US" sz="1400" dirty="0"/>
          </a:p>
          <a:p>
            <a:pPr indent="0" marL="0">
              <a:buNone/>
            </a:pPr>
            <a:r>
              <a:rPr lang="en-US" sz="1400" dirty="0">
                <a:solidFill>
                  <a:srgbClr val="000000"/>
                </a:solidFill>
              </a:rPr>
              <a:t>学校原名东北大学，建校于1946年，是中国共产党在东北地区创建的第一所综合性大学，1949年定址于长春。1950年，根据国家教育事业发展的需要，易名为东北师范大学。</a:t>
            </a:r>
            <a:endParaRPr lang="en-US" sz="1400" dirty="0"/>
          </a:p>
          <a:p>
            <a:pPr indent="0" marL="0">
              <a:buNone/>
            </a:pPr>
            <a:r>
              <a:rPr lang="en-US" sz="1400" dirty="0">
                <a:solidFill>
                  <a:srgbClr val="000000"/>
                </a:solidFill>
              </a:rPr>
              <a:t>近年来，学校在“尊重的教育”理念指引下，以教育教学为立校之本，根据人才培养目标的定位，积极探索人才培养模式改革，并以科学研究为强校之本，不断推动科学研究向高水平、有特色方向发展。</a:t>
            </a:r>
            <a:endParaRPr lang="en-US" sz="1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东北林业大学</a:t>
            </a:r>
            <a:endParaRPr lang="en-US" sz="3000" dirty="0"/>
          </a:p>
        </p:txBody>
      </p:sp>
      <p:pic>
        <p:nvPicPr>
          <p:cNvPr id="3" name="Image 0" descr="https://img-ph-mirror.nosdn.127.net/9dg9qyKSuQHupZc00XdLUQ==/285528216385384800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东北林业大学（Northeast Forestry University）是中华人民共和国教育部直属的一所以林业工程为特色，农、理、工、经、管、文、法、医、艺相结合的多科性全国重点大学，是国家“211工程”、“985工程优势学科创新平台”重点建设院校，入选“2011计划”、“卓越工程师教育培养计划”、“111计划”，由教育部、国家林业局、黑龙江省人民政府三方共建，设有研究生院。</a:t>
            </a:r>
            <a:endParaRPr lang="en-US" sz="1400" dirty="0"/>
          </a:p>
          <a:p>
            <a:pPr indent="0" marL="0">
              <a:buNone/>
            </a:pPr>
            <a:r>
              <a:rPr lang="en-US" sz="1400" dirty="0">
                <a:solidFill>
                  <a:srgbClr val="000000"/>
                </a:solidFill>
              </a:rPr>
              <a:t>        学校前身东北林学院创建于1952年，以浙江大学农学院森林系和东北农学院森林系为基础建立；1985年，更名为东北林业大学。</a:t>
            </a:r>
            <a:endParaRPr lang="en-US" sz="1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哈尔滨工程大学</a:t>
            </a:r>
            <a:endParaRPr lang="en-US" sz="3000" dirty="0"/>
          </a:p>
        </p:txBody>
      </p:sp>
      <p:pic>
        <p:nvPicPr>
          <p:cNvPr id="3" name="Image 0" descr="https://edu-image.nosdn.127.net/C5EA72EE4568E89678E57458916DA5B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哈尔滨工程大学（Harbin Engineering University）是中华人民共和国工业和信息化部直属的一所以船舶工业、海军装备、海洋工程、核能应用为特色的理工类全国重点大学，是国家”211工程“、”985工程优势学科创新平台“重点建设高校，是北京高科大学联盟成员，入选”111计划“、“卓越工程师教育培养计划”、“21世纪人才强军计划”、“国家建设高水平大学公派研究生项目”，由国防科工委、教育部、海军、黑龙江省人民政府四方共建，设有研究生院。</a:t>
            </a:r>
            <a:endParaRPr lang="en-US" sz="1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东北农业大学</a:t>
            </a:r>
            <a:endParaRPr lang="en-US" sz="3000" dirty="0"/>
          </a:p>
        </p:txBody>
      </p:sp>
      <p:pic>
        <p:nvPicPr>
          <p:cNvPr id="3" name="Image 0" descr="https://edu-image.nosdn.127.net/A524E4C6BCC60B451E1FAC6DE0F0C1B6.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北农业大学1948年创建于哈尔滨，始称东北农学院，是中国共产党在解放区创办的第一所普通高等农业院校，是一所“以农科为优势，以生命科学和食品科学为特色，农、工、理、经、管等多学科协调发展”的国家“211工程”重点建设大学和“世界一流学科”建设高校，是黑龙江省人民政府与农业部省部共建大学、国家“中西部高校基础能力建设工程”项目入选高校、教育部本科教学工作水平评估优秀院校，是首批“卓越农林人才教育培养计划”项目试点高校，全国毕业生就业典型经验高校、创新创业示范校。</a:t>
            </a:r>
            <a:endParaRPr lang="en-US"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江南大学</a:t>
            </a:r>
            <a:endParaRPr lang="en-US" sz="3000" dirty="0"/>
          </a:p>
        </p:txBody>
      </p:sp>
      <p:pic>
        <p:nvPicPr>
          <p:cNvPr id="3" name="Image 0" descr="https://edu-image.nosdn.127.net/61AF2F5DF4E69A16C06C5F8498F40FFF.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南大学是教育部直属、国家“211工程”重点建设高校。学校坐落于江苏省无锡市，占地面积3200亩，全日制在校本科生、博硕士研究生、留学生近3万人。学校坚持立德树人根本任务，以“笃学尚行，止于至善”为校训，以“彰显轻工特色，服务国计民生；创新培养模式，造就行业中坚”为办学理念，以“建设特色鲜明的研究型大学”为战略目标，深入推进教育教学改革，大力培养高素质创新型专门人才，已逐步建成一所国内有影响力、国际有知名度的特色鲜明的高水平大学。</a:t>
            </a:r>
            <a:endParaRPr lang="en-US" sz="1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南京航空航天大学</a:t>
            </a:r>
            <a:endParaRPr lang="en-US" sz="3000" dirty="0"/>
          </a:p>
        </p:txBody>
      </p:sp>
      <p:pic>
        <p:nvPicPr>
          <p:cNvPr id="3" name="Image 0" descr="https://img-ph-mirror.nosdn.127.net/GdNMeL1YjEgByiLxa_5JfA==/659806152614672881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南京航空航天大学（Nanjing University of Aeronautics and Astronautics）创建于1952年10月，是新中国自己创办的第一批航空高等院校之一。1978年被国务院确定为全国重点大学；1981年经国务院批准成为全国首批具有博士学位授予权的高校；1996年进入国家“211工程”建设；2000年经教育部批准设立研究生院；2011年，成为“985工程优势学科创新平台”重点建设高校。学校现隶属于工业和信息化部。2012年12月，工业和信息化部、中国民航局签署协议共建南京航空航天大学。</a:t>
            </a:r>
            <a:endParaRPr lang="en-US"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中国矿业大学</a:t>
            </a:r>
            <a:endParaRPr lang="en-US" sz="3000" dirty="0"/>
          </a:p>
        </p:txBody>
      </p:sp>
      <p:pic>
        <p:nvPicPr>
          <p:cNvPr id="3" name="Image 0" descr="https://img-ph-mirror.nosdn.127.net/jI2WLQXnOGa_EySuYFEp2w==/2892436860696112471.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矿业大学是教育部直属的全国重点高校、国家“211工程”“985优势学科创新平台项目”和国家“双一流”建设高校。作为全国唯一以矿业命名的特色鲜明高水平大学，通过长期发展和建设，形成了以工科为主、以矿业为特色，理工文管等多学科协调发展的学科专业体系和多科性大学的基本格局。在煤炭能源的勘探、开发、利用，资源、环境和生产相关的矿建、安全、测绘、机械、信息技术、生态恢复、管理工程等领域形成了优势品牌和鲜明特色，对我国煤炭能源行业和地方经济社会发展发挥着引领和支撑作用。</a:t>
            </a:r>
            <a:endParaRPr lang="en-US" sz="1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苏州大学</a:t>
            </a:r>
            <a:endParaRPr lang="en-US" sz="3000" dirty="0"/>
          </a:p>
        </p:txBody>
      </p:sp>
      <p:pic>
        <p:nvPicPr>
          <p:cNvPr id="3" name="Image 0" descr="https://img-ph-mirror.nosdn.127.net/FnbuqsHcF30qkp4249Xgvg==/216200929621476389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苏州大学坐落于古城苏州，是国家“211工程”重点建设高校、“2011计划”首批认定高校，是江苏省属重点综合性大学，其主要前身为创建于1900年光绪年间的东吴大学。作为全国最早创建的现代高等学府之一，苏州大学曾创造了中国近代高等教育史上的若干个第一：第一家以西式办学体制举办大学、第一家开展研究生教育并最早授予硕士学位、第一家开设法学专业教育、第一家创办大学学报等等。</a:t>
            </a:r>
            <a:endParaRPr lang="en-US" sz="1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南京理工大学</a:t>
            </a:r>
            <a:endParaRPr lang="en-US" sz="3000" dirty="0"/>
          </a:p>
        </p:txBody>
      </p:sp>
      <p:pic>
        <p:nvPicPr>
          <p:cNvPr id="3" name="Image 0" descr="https://img-ph-mirror.nosdn.127.net/w1abTer1rOW08a003Dnb3A==/138739016030758391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南京理工大学（Nanjing University of Science and Technology）是中华人民共和国工业和信息化部直属的一所以工为主，理、工、文、经、管、法、教、艺等多学科协调发展的全国重点大学，是国家“211工程”、“985工程优势学科创新平台”重点建设高校之一，是“111计划”、“卓越计划”、“中俄工科大学联盟”入选高校之一，素有“兵器技术人才摇篮”的美誉。</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中国农业大学</a:t>
            </a:r>
            <a:endParaRPr lang="en-US" sz="3000" dirty="0"/>
          </a:p>
        </p:txBody>
      </p:sp>
      <p:pic>
        <p:nvPicPr>
          <p:cNvPr id="3" name="Image 0" descr="https://img-ph-mirror.nosdn.127.net/Z4A7SDpnhOjRFLz7v6LP1Q==/114419578042987656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农业大学起源于1905年成立的京师大学堂农科大学。1995年9月，经国务院批准，北京农业大学与北京农业工程大学合并成立新的中国农业大学。中国农业大学是中国现代农业高等教育的起源地，是国家“211工程”和“985工程”重点建设的教育部直属高校。</a:t>
            </a:r>
            <a:endParaRPr lang="en-US" sz="1400" dirty="0"/>
          </a:p>
          <a:p>
            <a:pPr indent="0" marL="0">
              <a:buNone/>
            </a:pPr>
            <a:r>
              <a:rPr lang="en-US" sz="1400" dirty="0">
                <a:solidFill>
                  <a:srgbClr val="000000"/>
                </a:solidFill>
              </a:rPr>
              <a:t>历经百年的世纪风雨，中国农业大学已经发展成为一所以农学、生命科学和农业工程为特色和优势的研究型大学，形成了特色鲜明、优势互补的农业与生命科学、资源与环境科学、信息与计算机科学、农业工程与自动化科学、经济管理与社会科学等学科群。</a:t>
            </a:r>
            <a:endParaRPr lang="en-US" sz="1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南京师范大学</a:t>
            </a:r>
            <a:endParaRPr lang="en-US" sz="3000" dirty="0"/>
          </a:p>
        </p:txBody>
      </p:sp>
      <p:pic>
        <p:nvPicPr>
          <p:cNvPr id="3" name="Image 0" descr="https://img-ph-mirror.nosdn.127.net/kZJg3dGyDYl75cW16oR3qA==/661947561460712290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师范大学是国家“双一流”建设高校和江苏高水平大学建设高校。学校的主源可追溯到1902年创办的三江师范学堂，该学堂是中国高等师范教育的发祥地之一。后历经两江优级师范学堂、南京高等师范学校、国立东南大学、国立第四中山大学、江苏大学、国立中央大学、国立南京大学等时期；其另一源头为1888年创办的汇文书院，后发展为金陵大学，1951年与金陵女子文理学院（曾称金陵女子大学）合并，成立公立金陵大学。1952年全国高校院系调整，在原南京大学、公立金陵大学等有关院系的基础上组建南京师范学院，校址设在原金陵女子大学校址。1984年改办成南京师范大学。1996年进入国家“211工程”高校行列。2000年南京动力高等专科学校并入。2015年成为江苏省与教育部共建高校。2017年入选国家首批“双一流”建设高校。2018年成为教育部与江苏省共建“双一流”建设高校。2022年入选国家第二轮“双一流”建设高校。</a:t>
            </a:r>
            <a:endParaRPr lang="en-US" sz="1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中国药科大学</a:t>
            </a:r>
            <a:endParaRPr lang="en-US" sz="3000" dirty="0"/>
          </a:p>
        </p:txBody>
      </p:sp>
      <p:pic>
        <p:nvPicPr>
          <p:cNvPr id="3" name="Image 0" descr="https://edu-image.nosdn.127.net/5D1EDA97320A268C516399E55D8F695B.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前身为国立药学专科学校（四年制），始建于1936年，是中国历史上第一所由国家创办的高等药学学府。建校初期，抗战爆发，学校初迁汉口，复迁重庆，精研学术，哺育英华。新中国成立后，高等药学教育得到党和政府的重视与关怀。1952年，齐鲁大学药学系和东吴大学药学专修科并入我校，成立华东药学院。1955年开始招收研究生。1956年更名为南京药学院。1986年与筹建中的南京中药学院合并，成立中国药科大学。1996年进入国家“211工程”重点建设的百所高校行列。2000年2月整建制划转教育部直属管理。</a:t>
            </a:r>
            <a:endParaRPr 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河海大学</a:t>
            </a:r>
            <a:endParaRPr lang="en-US" sz="3000" dirty="0"/>
          </a:p>
        </p:txBody>
      </p:sp>
      <p:pic>
        <p:nvPicPr>
          <p:cNvPr id="3" name="Image 0" descr="https://edu-image.nosdn.127.net/5EEF34331CC28508ACED4C1E53A193E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海大学是一所具有百年办学历史，以水利为特色，工科为主，多学科协调发展的教育部直属全国重点大学，是实施国家“211工程”重点建设、国家优势学科创新平台建设以及设立研究生院的高校。学校源于1915年，由近代著名教育家、实业家张謇创办的河海工程专门学校，是中国第一所培养水利人才的高等学府，开创了中国水利高等教育的先河。一百年来，学校在治水兴邦的奋斗历程中发展壮大，被誉为“水利高层次创新创业人才培养的摇篮和水利科技创新的重要基地”。</a:t>
            </a:r>
            <a:endParaRPr lang="en-US"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南京农业大学</a:t>
            </a:r>
            <a:endParaRPr lang="en-US" sz="3000" dirty="0"/>
          </a:p>
        </p:txBody>
      </p:sp>
      <p:pic>
        <p:nvPicPr>
          <p:cNvPr id="3" name="Image 0" descr="https://edu-image.nosdn.127.net/A56C38477D250474B622FAB23C22308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南京农业大学坐落于钟灵毓秀、虎踞龙蟠的古都南京，前身可溯源至1902年三江师范学堂农学博物科和1914年私立金陵大学农科。1984年更名为南京农业大学。2000年由农业部独立建制划转教育部。</a:t>
            </a:r>
            <a:endParaRPr lang="en-US" sz="1400" dirty="0"/>
          </a:p>
          <a:p>
            <a:pPr indent="0" marL="0">
              <a:buNone/>
            </a:pPr>
            <a:r>
              <a:rPr lang="en-US" sz="1400" dirty="0">
                <a:solidFill>
                  <a:srgbClr val="000000"/>
                </a:solidFill>
              </a:rPr>
              <a:t>　　南京农业大学是一所以农业和生命科学为优势和特色，农、理、经、管、工、文、法学多学科协调发展的教育部直属全国重点大学，是国家“211工程”重点建设大学和“985优势学科创新平台”高校之一。设有62个本科专业、32个硕士授权一级学科、15种专业学位授予权、16个博士授权一级学科和15个博士后流动站。</a:t>
            </a:r>
            <a:endParaRPr lang="en-US" sz="1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合肥工业大学</a:t>
            </a:r>
            <a:endParaRPr lang="en-US" sz="3000" dirty="0"/>
          </a:p>
        </p:txBody>
      </p:sp>
      <p:pic>
        <p:nvPicPr>
          <p:cNvPr id="3" name="Image 0" descr="https://edu-image.nosdn.127.net/17dc3f2fa6e74916bafbd44950754971.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合肥工业大学是一所教育部直属的全国重点大学、国家”211工程”重点建设高校和“985工程优势学科创新平台”建设高校，中美绿色合作伙伴关系参与者之一，“111计划”高校。是教育部“卓越工程师培养计划”首批试点高校；全国首批国家建设高水平大学公派研究生项目签约高校；全国首批具有自主招生资格的全国重点大学之一；同时还是高水平行业特色大学优质资源共享联盟和高水平行业特色型大学战略合作联盟成员；学校由安徽省人民政府与教育部、工业与信息化部共建，被誉为汽车领域的“黄埔军校”。</a:t>
            </a:r>
            <a:endParaRPr lang="en-US"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福州大学</a:t>
            </a:r>
            <a:endParaRPr lang="en-US" sz="3000" dirty="0"/>
          </a:p>
        </p:txBody>
      </p:sp>
      <p:pic>
        <p:nvPicPr>
          <p:cNvPr id="3" name="Image 0" descr="https://img-ph-mirror.nosdn.127.net/7M6GFPdMNGu9WtC3AWvHyQ==/663086985360728690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福州大学，简称福大，是国家“211工程”重点建设高校，教育部首批“卓越工程师教育培养计划”全国61所试点高校之一 ，入选国家“2011计划”、“千人计划”、“国家建设高水平大学公派研究生项目”  ，化学、工程学和材料科学学科进入ESI全球排名前1%。是国家理科基础科学研究和教学人才培养全国14个化学“理科基地”之一，同时也是国家集成电路人才培养基地  ，拥有教育部、科技部共同认定的国家级大学科技园  ，是国家教育部与福建省人民政府签约重点共建的高水平大学。</a:t>
            </a:r>
            <a:endParaRPr lang="en-US" sz="1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南昌大学</a:t>
            </a:r>
            <a:endParaRPr lang="en-US" sz="3000" dirty="0"/>
          </a:p>
        </p:txBody>
      </p:sp>
      <p:pic>
        <p:nvPicPr>
          <p:cNvPr id="3" name="Image 0" descr="https://img-ph-mirror.nosdn.127.net/DjX9HZPDanoqMQrJp51pQw==/661957676967687990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南昌大学是国家“双一流”计划世界一流学科建设高校，是江西省唯一的国家“211工程”重点建设高校，是教育部与江西省部省合建高校，是江西省高水平大学整体建设高校。</a:t>
            </a:r>
            <a:endParaRPr lang="en-US" sz="1400" dirty="0"/>
          </a:p>
          <a:p>
            <a:pPr indent="0" marL="0">
              <a:buNone/>
            </a:pPr>
            <a:r>
              <a:rPr lang="en-US" sz="1400" dirty="0">
                <a:solidFill>
                  <a:srgbClr val="000000"/>
                </a:solidFill>
              </a:rPr>
              <a:t>    党和国家领导人、教育部和江西省委、省政府高度重视学校的建设与发展。2008年10月，习近平同志视察学校时深情寄语“南昌大学前景无限”。2016年2月，习近平总书记再次亲临学校视察，就高校科研创新和人才培养发表重要讲话，并勉励学校走创新发展之路，希望当代大学生珍惜韶华，用青春铺路，让理想延伸。</a:t>
            </a:r>
            <a:endParaRPr lang="en-US" sz="14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中国石油大学（华东）</a:t>
            </a:r>
            <a:endParaRPr lang="en-US" sz="3000" dirty="0"/>
          </a:p>
        </p:txBody>
      </p:sp>
      <p:pic>
        <p:nvPicPr>
          <p:cNvPr id="3" name="Image 0" descr="https://edu-image.nosdn.127.net/47E1BC9FA48B9E663E78E0AEEA050B3D.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石油大学是教育部直属全国重点大学，是国家“211工程”重点建设和开展“优势学科创新平台”建设并建有研究生院的高校之一。中国石油大学（华东）是教育部和五大能源企业集团公司、教育部和山东省人民政府共建的高校，是石油、石化高层次人才培养的重要基地，被誉为“石油科技人才的摇篮”，现已成为一所以工为主、石油石化特色鲜明、多学科协调发展的大学。</a:t>
            </a:r>
            <a:endParaRPr lang="en-US" sz="1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郑州大学</a:t>
            </a:r>
            <a:endParaRPr lang="en-US" sz="3000" dirty="0"/>
          </a:p>
        </p:txBody>
      </p:sp>
      <p:pic>
        <p:nvPicPr>
          <p:cNvPr id="3" name="Image 0" descr="https://edu-image.nosdn.127.net/9E1A3A1799D7190025A41DD2B27530A4.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郑州大学是国家“211工程”重点建设高校，由原郑州大学、郑州工业大学和河南医科大学三校合并组建新郑州大学。学校师资雄厚，现拥有院士及知名专家数十人，嵇文甫、霍秉权等专家学者，都曾在此执鞭任教。学生来自全国30个省市自治区、世界60余个国家和地区，植根中原文化，融汇文、理、工、医等12个学科门类、111个本科专业，形成多学科交叉、互补的育人氛围。学校本部共四个校区，总占地面积5700余亩。今天的郑州大学，正着力打造一流学科，争创全国一流大学。</a:t>
            </a:r>
            <a:endParaRPr lang="en-US"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中国地质大学（武汉）</a:t>
            </a:r>
            <a:endParaRPr lang="en-US" sz="3000" dirty="0"/>
          </a:p>
        </p:txBody>
      </p:sp>
      <p:pic>
        <p:nvPicPr>
          <p:cNvPr id="3" name="Image 0" descr="https://edu-image.nosdn.127.net/1E0CAFA49D3EDCC96DF3638C74B524D3.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中国地质大学是教育部直属全国重点大学, 是国家批准设立研究生院的大学，是国家“211工程”、国家“双一流”建设高校。中国地质大学位于武汉东湖之畔，南望山麓，学校以地球科学为主要特色，学科涵盖理学、工学、文学、管理学、经济学、法学、教育学、艺术学等门类，地质学、地质资源与地质工程2个一级学科入选“双一流”建设学科。</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北京师范大学</a:t>
            </a:r>
            <a:endParaRPr lang="en-US" sz="3000" dirty="0"/>
          </a:p>
        </p:txBody>
      </p:sp>
      <p:pic>
        <p:nvPicPr>
          <p:cNvPr id="3" name="Image 0" descr="https://edu-image.nosdn.127.net/9335AF96DDF002BD568B58262CB5F75B.jp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师范大学是教育部直属重点大学，是一所以教师教育、教育科学和文理基础学科为主要特色的著名学府。学校的前身是1902年创立的京师大学堂师范馆，1908年改称京师优级师范学堂，独立设校，1912年改名为北京高等师范学校。1923年学校更名为北京师范大学，成为中国历史上第一所师范大学。1931年、1952年北平女子师范大学、辅仁大学先后并入北京师范大学。</a:t>
            </a:r>
            <a:endParaRPr lang="en-US" sz="1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武汉理工大学</a:t>
            </a:r>
            <a:endParaRPr lang="en-US" sz="3000" dirty="0"/>
          </a:p>
        </p:txBody>
      </p:sp>
      <p:pic>
        <p:nvPicPr>
          <p:cNvPr id="3" name="Image 0" descr="https://edu-image.nosdn.127.net/FBAAFEEC0B164300476B4A2B7E1CD716.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理工大学是由原武汉工业大学、武汉交通科技大学、武汉汽车工业大学于2000年5月27日合并组建而成，是教育部直属的全国重点大学，是首批列入国家“211工程”重点建设的高校。学校进入英国《泰晤士高等教育》2014年亚洲大学前100名排行榜，名列第49位；进入《泰晤士高等教育》2014-2015年度世界大学前400名排行榜，位居351-400位。</a:t>
            </a:r>
            <a:endParaRPr 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华中农业大学</a:t>
            </a:r>
            <a:endParaRPr lang="en-US" sz="3000" dirty="0"/>
          </a:p>
        </p:txBody>
      </p:sp>
      <p:pic>
        <p:nvPicPr>
          <p:cNvPr id="3" name="Image 0" descr="https://img-ph-mirror.nosdn.127.net/uh8aMiOFVlCPgKgrMimyDw==/663092702821165229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华中农业大学（Huazhong Agricultural University）是中华人民共和国教育部直属的一所以生命科学为特色，农、理、工、文、法、经、管协调发展的全国重点大学，是国家“211工程”、“985工程优势学科创新平台”重点建设院校，入选“863计划”、“111计划”、“卓越工程师教育培养计划”、“卓越农林人才教育培养计划”、“海外高层次人才引进计划”，是武汉七校联合办学成员，是国家生命科学与技术、农业现代化建设优秀人才培养的重要基地。</a:t>
            </a:r>
            <a:endParaRPr lang="en-US" sz="1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华中师范大学</a:t>
            </a:r>
            <a:endParaRPr lang="en-US" sz="3000" dirty="0"/>
          </a:p>
        </p:txBody>
      </p:sp>
      <p:pic>
        <p:nvPicPr>
          <p:cNvPr id="3" name="Image 0" descr="https://img-ph-mirror.nosdn.127.net/4YRDMehHfHmi1zrR84d5pg==/663064115518842046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中师范大学位于九省通衢的湖北省武汉市，坐落在武昌南湖之滨的桂子山上，占地面积160余万平方米，是教育部直属重点综合性师范大学，国家“211工程”重点建设大学，国家教师教育“985优势学科创新平台”建设高校，国家“双一流”建设高校。学校人才培养体系完备。下设28个教学科研单位，有75个本科专业；33个硕士学位授权一级学科，21个硕士专业学位类别；21个博士学位授权一级学科，1个博士专业学位类别，18个博士后科研流动站和1个博士后科研工作站。学校师资队伍力量雄厚。现有教职工3600余人，专任教师1900余人，其中教授、副教授1325人，博士生导师605人；有人文社科资深教授、国家级教学名师等各类国家级高层次人才80多人。学校学科建设成效显著。拥有国家“双一流”建设学科3个，国家重点学科9个（含培育学科1个），湖北省优势特色学科（群）5个，湖北省一级重点学科22个。</a:t>
            </a:r>
            <a:endParaRPr lang="en-US" sz="1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中南财经政法大学</a:t>
            </a:r>
            <a:endParaRPr lang="en-US" sz="3000" dirty="0"/>
          </a:p>
        </p:txBody>
      </p:sp>
      <p:pic>
        <p:nvPicPr>
          <p:cNvPr id="3" name="Image 0" descr="https://img-ph-mirror.nosdn.127.net/2pR-_JcPqRYDWp4LqK0FpQ==/663039156604853748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南财经政法大学是中华人民共和国教育部直属的一所以经济学、法学、管理学为主干，兼有哲学、文学、史学、理学、工学、艺术学等九大学科门类的普通高等学校，是国家“211工程”和“985工程”优势学科创新平台项目重点建设高校之一。学校现有两个校区，南湖校区位于风景秀丽的南湖湖畔，首义校区位于历史悠久的黄鹤楼下。</a:t>
            </a:r>
            <a:endParaRPr lang="en-US" sz="14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湖南师范大学</a:t>
            </a:r>
            <a:endParaRPr lang="en-US" sz="3000" dirty="0"/>
          </a:p>
        </p:txBody>
      </p:sp>
      <p:pic>
        <p:nvPicPr>
          <p:cNvPr id="3" name="Image 0" descr="https://img-ph-mirror.nosdn.127.net/dP3tIyPdosn0I6bGOQaySg==/493960436639574042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师范大学始建于1938年的国立师范学院，位于历史文化名城长沙。后更名为湖南师范学院、湖南师范大学。是以师范教育著称、具有悠久历史的著名师范大学，是国家“211工程”重点建设的大学、教育部普通高等学校本科教学工作水平评估优秀高校，2012年入选中西部高校基础能力建设工程。</a:t>
            </a:r>
            <a:endParaRPr 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华南师范大学</a:t>
            </a:r>
            <a:endParaRPr lang="en-US" sz="3000" dirty="0"/>
          </a:p>
        </p:txBody>
      </p:sp>
      <p:pic>
        <p:nvPicPr>
          <p:cNvPr id="3" name="Image 0" descr="https://edu-image.nosdn.127.net/7388B4043529A36C5CA18CB807E00A45.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华南师范大学始建于1933年，前身是广东省立勷勤大学师范学院。1996年进入国家“211 工程”重点建设大学行列，2015年成为广东省人民政府和教育部共建高校，同年进入广东省高水平大学整体建设高校行列。学校现有广州石牌、广州大学城和佛山南海 3 个校区，是一所包括哲学、经济学、法学、教育学、文学、历史学、理学、工学、农学、医学、管理学、艺术学等学科在内的门类较齐全的综合性教学研究型大学。</a:t>
            </a:r>
            <a:endParaRPr lang="en-US"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暨南大学</a:t>
            </a:r>
            <a:endParaRPr lang="en-US" sz="3000" dirty="0"/>
          </a:p>
        </p:txBody>
      </p:sp>
      <p:pic>
        <p:nvPicPr>
          <p:cNvPr id="3" name="Image 0" descr="https://edu-image.nosdn.127.net/7508A1160E746DE33C74C61F823BA622.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暨南大学素有“华侨最高学府”之称，是国务院侨办、教育部、广东省共建的国家“211工程”重点综合性大学，综合实力稳居全国高校前50名左右。2015年6月，学校入选广东省高水平大学重点建设高校。</a:t>
            </a:r>
            <a:endParaRPr lang="en-US" sz="1400" dirty="0"/>
          </a:p>
          <a:p>
            <a:pPr indent="0" marL="0">
              <a:buNone/>
            </a:pPr>
            <a:r>
              <a:rPr lang="en-US" sz="1400" dirty="0">
                <a:solidFill>
                  <a:srgbClr val="000000"/>
                </a:solidFill>
              </a:rPr>
              <a:t>作为中国历史最悠久的大学之一，暨南大学在中国高等教育史上有着重要地位：第一所由国家创办的华侨高等学府，校名一直沿用的百年名校之一，全国首批试行学分制的高校，最早在综合性大学里开办医学院的大学，最早设立华侨华人问题研究机构的大学，最早创设商科的大学，全国招收境外学生最多的大学。</a:t>
            </a:r>
            <a:endParaRPr lang="en-US" sz="1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华南农业大学</a:t>
            </a:r>
            <a:endParaRPr lang="en-US" sz="3000" dirty="0"/>
          </a:p>
        </p:txBody>
      </p:sp>
      <p:pic>
        <p:nvPicPr>
          <p:cNvPr id="3" name="Image 0" descr="https://edu-image.nosdn.127.net/27F5EE8CB232ADAAEAAF4FF216D15037.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全国重点大学,广东省和农业部共建的“211工程”大学,广东省高水平大学重点建设高校。校园坐落在素有“花城”美誉的广州市，土地总面积8306余亩，其中天河五山校部4443余亩，增城教学科研基地3863余亩。学校建筑总面积145万平方米。自然景色与人文景观交相辉映，形成了“五湖四海一片林的紫荆校园”。</a:t>
            </a:r>
            <a:endParaRPr lang="en-US"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广西大学</a:t>
            </a:r>
            <a:endParaRPr lang="en-US" sz="3000" dirty="0"/>
          </a:p>
        </p:txBody>
      </p:sp>
      <p:pic>
        <p:nvPicPr>
          <p:cNvPr id="3" name="Image 0" descr="https://edu-image.nosdn.127.net/21397C9342380C9D168EF6F09619F11B.png?imageView&amp;thumbnail=220y8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广西大学（Guangxi University），简称“西大”，位于广西壮族自治区首府南宁市，是广西办学历史最悠久、规模最大的综合性大学，是广西唯一的国家“211工程”建设学校，中西部高校提升综合实力计划建设高校，世界一流学科建设高校，教育部和广西壮族自治区人民政府合建的“部区合建”高校。现有1个“世界一流”建设学科、2个“部区合建”一流学科群，2个国家重点学科，1个国家重点（培育）学科。入选“卓越工程师教育培养计划”“卓越法律人才教育培养计划”和“卓越农林人才教育培养计划”。</a:t>
            </a:r>
            <a:endParaRPr lang="en-US" sz="14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西南交通大学</a:t>
            </a:r>
            <a:endParaRPr lang="en-US" sz="3000" dirty="0"/>
          </a:p>
        </p:txBody>
      </p:sp>
      <p:pic>
        <p:nvPicPr>
          <p:cNvPr id="3" name="Image 0" descr="https://img-ph-mirror.nosdn.127.net/bFDdp_kqln2WGHkcksxjlA==/285865986357436624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西南交通大学（Southwest Jiaotong University）位于素有“天府之国”美誉的历史文化名城成都，是教育部直属，由教育部、四川省和成都市共建的全国重点大学，是国家“211工程”、“985工程优势学科创新平台”、“2011计划”和 “卓越工程师教育培养计划”重点建设大学，“1+2+1中美人才培养计划”、“中法4+4”项目 ”、“中欧精英大学联盟”的主要成员；学校为国家建设高水平大学公派研究生项目签约高校，是具有博士、硕士学位授予权的高校。</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479</Slides>
  <Notes>479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479</vt:i4>
      </vt:variant>
    </vt:vector>
  </HeadingPairs>
  <TitlesOfParts>
    <vt:vector size="48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2024-05-17T07:10:35Z</dcterms:created>
  <dcterms:modified xsi:type="dcterms:W3CDTF">2024-05-17T07:10:35Z</dcterms:modified>
</cp:coreProperties>
</file>